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In the Name of Jesus, in the Name of Jesus</a:t>
            </a:r>
          </a:p>
          <a:p>
            <a:r>
              <a:rPr lang="en-GB" sz="3600" b="1" dirty="0" smtClean="0"/>
              <a:t>We have the victory,</a:t>
            </a:r>
          </a:p>
          <a:p>
            <a:r>
              <a:rPr lang="en-GB" sz="3600" b="1" dirty="0" smtClean="0"/>
              <a:t>In the Name of Jesus, in the Name of Jesus</a:t>
            </a:r>
          </a:p>
          <a:p>
            <a:r>
              <a:rPr lang="en-GB" sz="3600" b="1" dirty="0" smtClean="0"/>
              <a:t>Demons will have to flee.</a:t>
            </a:r>
          </a:p>
          <a:p>
            <a:r>
              <a:rPr lang="en-GB" sz="3600" b="1" dirty="0" smtClean="0"/>
              <a:t>When we stand in the Name of Jesus,</a:t>
            </a:r>
          </a:p>
          <a:p>
            <a:r>
              <a:rPr lang="en-GB" sz="3600" b="1" dirty="0" smtClean="0"/>
              <a:t>Tell me who can stand before,</a:t>
            </a:r>
          </a:p>
          <a:p>
            <a:r>
              <a:rPr lang="en-GB" sz="3600" b="1" dirty="0" smtClean="0"/>
              <a:t>In the precious Name of Jesus,</a:t>
            </a:r>
          </a:p>
          <a:p>
            <a:r>
              <a:rPr lang="en-GB" sz="3600" b="1" dirty="0" smtClean="0"/>
              <a:t>We have the victory.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IN THE NAME OF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1948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74</cp:revision>
  <dcterms:created xsi:type="dcterms:W3CDTF">2010-08-26T04:29:37Z</dcterms:created>
  <dcterms:modified xsi:type="dcterms:W3CDTF">2010-10-12T07:21:25Z</dcterms:modified>
</cp:coreProperties>
</file>