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4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Lord saved me, why should I be bound,</a:t>
            </a:r>
          </a:p>
          <a:p>
            <a:r>
              <a:rPr lang="en-US" sz="3600" b="1" dirty="0" smtClean="0"/>
              <a:t>The Lord saved me, why should I be bound,</a:t>
            </a:r>
          </a:p>
          <a:p>
            <a:r>
              <a:rPr lang="en-US" sz="3600" b="1" dirty="0" smtClean="0"/>
              <a:t>The Lord saved me, why should I be bound,</a:t>
            </a:r>
          </a:p>
          <a:p>
            <a:r>
              <a:rPr lang="en-US" sz="3600" b="1" dirty="0" smtClean="0"/>
              <a:t>Amen! Amen! Amen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LORD SAVED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I’ve been baptized in Jesus’ name,</a:t>
            </a:r>
          </a:p>
          <a:p>
            <a:r>
              <a:rPr lang="en-US" sz="3600" b="1" dirty="0" smtClean="0"/>
              <a:t>Why should I be bound,</a:t>
            </a:r>
          </a:p>
          <a:p>
            <a:r>
              <a:rPr lang="en-US" sz="3600" b="1" dirty="0" smtClean="0"/>
              <a:t>I’ve been baptized in Jesus’ name,</a:t>
            </a:r>
          </a:p>
          <a:p>
            <a:r>
              <a:rPr lang="en-US" sz="3600" b="1" dirty="0" smtClean="0"/>
              <a:t>Why should I be bound,</a:t>
            </a:r>
          </a:p>
          <a:p>
            <a:r>
              <a:rPr lang="en-US" sz="3600" b="1" dirty="0" smtClean="0"/>
              <a:t>I’ve been baptized in Jesus’ name,</a:t>
            </a:r>
          </a:p>
          <a:p>
            <a:r>
              <a:rPr lang="en-US" sz="3600" b="1" dirty="0" smtClean="0"/>
              <a:t>Why should I be bound,</a:t>
            </a:r>
          </a:p>
          <a:p>
            <a:r>
              <a:rPr lang="en-US" sz="3600" b="1" dirty="0" smtClean="0"/>
              <a:t>Amen! Amen! Amen!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5522</TotalTime>
  <Words>91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143</cp:revision>
  <dcterms:created xsi:type="dcterms:W3CDTF">2010-08-26T04:29:37Z</dcterms:created>
  <dcterms:modified xsi:type="dcterms:W3CDTF">2010-09-04T15:58:25Z</dcterms:modified>
</cp:coreProperties>
</file>