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don’t know what I’d do,</a:t>
            </a:r>
          </a:p>
          <a:p>
            <a:r>
              <a:rPr lang="en-US" sz="3600" b="1" dirty="0" smtClean="0"/>
              <a:t>I don’t know what I’d do,</a:t>
            </a:r>
          </a:p>
          <a:p>
            <a:r>
              <a:rPr lang="en-US" sz="3600" b="1" dirty="0" smtClean="0"/>
              <a:t>I don’t know what I’d do without the Lord;</a:t>
            </a:r>
          </a:p>
          <a:p>
            <a:r>
              <a:rPr lang="en-US" sz="3600" b="1" dirty="0" smtClean="0"/>
              <a:t>When I look around and see,</a:t>
            </a:r>
          </a:p>
          <a:p>
            <a:r>
              <a:rPr lang="en-US" sz="3600" b="1" dirty="0" smtClean="0"/>
              <a:t>All that He has done for me,</a:t>
            </a:r>
          </a:p>
          <a:p>
            <a:r>
              <a:rPr lang="en-US" sz="3600" b="1" dirty="0" smtClean="0"/>
              <a:t>I don’t know what I’d do without the Lord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DON’T KNOW WHAT TO DO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Without him I can do nothing,</a:t>
            </a:r>
          </a:p>
          <a:p>
            <a:r>
              <a:rPr lang="en-US" sz="3600" b="1" dirty="0" smtClean="0"/>
              <a:t>Without Him I’d surely fail;</a:t>
            </a:r>
          </a:p>
          <a:p>
            <a:r>
              <a:rPr lang="en-US" sz="3600" b="1" dirty="0" smtClean="0"/>
              <a:t>Without Him I would be drifting,</a:t>
            </a:r>
          </a:p>
          <a:p>
            <a:r>
              <a:rPr lang="en-US" sz="3600" b="1" dirty="0" smtClean="0"/>
              <a:t>Like a ship without a sail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 I’ll ask Him to be my Pilot,</a:t>
            </a:r>
          </a:p>
          <a:p>
            <a:r>
              <a:rPr lang="en-US" sz="3600" b="1" dirty="0" smtClean="0"/>
              <a:t>His word my compass and guide;</a:t>
            </a:r>
          </a:p>
          <a:p>
            <a:r>
              <a:rPr lang="en-US" sz="3600" b="1" dirty="0" smtClean="0"/>
              <a:t>Till I’ve anchored safely in glory,</a:t>
            </a:r>
          </a:p>
          <a:p>
            <a:r>
              <a:rPr lang="en-US" sz="3600" b="1" dirty="0" smtClean="0"/>
              <a:t>For without Him I’d drift with the tide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Jesus, my Jesus,</a:t>
            </a:r>
          </a:p>
          <a:p>
            <a:r>
              <a:rPr lang="en-US" sz="3600" b="1" dirty="0" smtClean="0"/>
              <a:t>Do you know Him today?</a:t>
            </a:r>
          </a:p>
          <a:p>
            <a:r>
              <a:rPr lang="en-US" sz="3600" b="1" dirty="0" smtClean="0"/>
              <a:t>Please don’t turn Him away,</a:t>
            </a:r>
          </a:p>
          <a:p>
            <a:r>
              <a:rPr lang="en-US" sz="3600" b="1" dirty="0" smtClean="0"/>
              <a:t>Oh, Jesus, my Jesus</a:t>
            </a:r>
          </a:p>
          <a:p>
            <a:r>
              <a:rPr lang="en-US" sz="3600" b="1" dirty="0" smtClean="0"/>
              <a:t>Without Him how lost I would be.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5520</TotalTime>
  <Words>145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158</cp:revision>
  <dcterms:created xsi:type="dcterms:W3CDTF">2010-08-26T04:29:37Z</dcterms:created>
  <dcterms:modified xsi:type="dcterms:W3CDTF">2010-09-04T16:01:19Z</dcterms:modified>
</cp:coreProperties>
</file>