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60643-F84A-496C-B6EB-5D3A9269E974}" type="datetimeFigureOut">
              <a:rPr lang="en-US" smtClean="0"/>
              <a:pPr/>
              <a:t>1/9/2011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6AFA-1C15-414C-A967-43F9D80051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6AFA-1C15-414C-A967-43F9D800518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478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Let the Lord have His way,</a:t>
            </a:r>
          </a:p>
          <a:p>
            <a:r>
              <a:rPr lang="en-US" sz="3600" b="1" dirty="0" smtClean="0"/>
              <a:t>In your heart every day;</a:t>
            </a:r>
          </a:p>
          <a:p>
            <a:r>
              <a:rPr lang="en-US" sz="3600" b="1" dirty="0" smtClean="0"/>
              <a:t>There’s no rest, there’s no peace,</a:t>
            </a:r>
          </a:p>
          <a:p>
            <a:r>
              <a:rPr lang="en-US" sz="3600" b="1" dirty="0" err="1" smtClean="0"/>
              <a:t>‘Til</a:t>
            </a:r>
            <a:r>
              <a:rPr lang="en-US" sz="3600" b="1" dirty="0" smtClean="0"/>
              <a:t> the Lord have His way.</a:t>
            </a:r>
          </a:p>
          <a:p>
            <a:r>
              <a:rPr lang="en-US" sz="3600" b="1" dirty="0" smtClean="0"/>
              <a:t>Place your life in His hands,</a:t>
            </a:r>
          </a:p>
          <a:p>
            <a:r>
              <a:rPr lang="en-US" sz="3600" b="1" dirty="0" smtClean="0"/>
              <a:t>Rest secure in His plans,</a:t>
            </a:r>
          </a:p>
          <a:p>
            <a:r>
              <a:rPr lang="en-US" sz="3600" b="1" dirty="0" smtClean="0"/>
              <a:t>Let the Lord, let </a:t>
            </a:r>
            <a:r>
              <a:rPr lang="en-US" sz="3600" b="1" smtClean="0"/>
              <a:t>the </a:t>
            </a:r>
            <a:r>
              <a:rPr lang="en-US" sz="3600" b="1" smtClean="0"/>
              <a:t>Lord have </a:t>
            </a:r>
            <a:r>
              <a:rPr lang="en-US" sz="3600" b="1" dirty="0" smtClean="0"/>
              <a:t>His way.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9538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LET THE LORD HAVE HIS WAY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5527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147</cp:revision>
  <dcterms:created xsi:type="dcterms:W3CDTF">2010-08-26T04:29:37Z</dcterms:created>
  <dcterms:modified xsi:type="dcterms:W3CDTF">2011-01-09T06:31:16Z</dcterms:modified>
</cp:coreProperties>
</file>