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have a song that Jesus gave me,</a:t>
            </a:r>
          </a:p>
          <a:p>
            <a:r>
              <a:rPr lang="en-US" sz="3600" b="1" dirty="0" smtClean="0"/>
              <a:t>It was sent from </a:t>
            </a:r>
            <a:r>
              <a:rPr lang="en-US" sz="3600" b="1" dirty="0" err="1" smtClean="0"/>
              <a:t>heav’n</a:t>
            </a:r>
            <a:r>
              <a:rPr lang="en-US" sz="3600" b="1" dirty="0" smtClean="0"/>
              <a:t> above;</a:t>
            </a:r>
          </a:p>
          <a:p>
            <a:r>
              <a:rPr lang="en-US" sz="3600" b="1" dirty="0" smtClean="0"/>
              <a:t>There never was a sweeter melody,</a:t>
            </a:r>
          </a:p>
          <a:p>
            <a:r>
              <a:rPr lang="en-US" sz="3600" b="1" dirty="0" err="1" smtClean="0"/>
              <a:t>‘Tis</a:t>
            </a:r>
            <a:r>
              <a:rPr lang="en-US" sz="3600" b="1" dirty="0" smtClean="0"/>
              <a:t> a melody of love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6490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THERE RINGS A MELODY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In my heart there rings a melody,</a:t>
            </a:r>
          </a:p>
          <a:p>
            <a:r>
              <a:rPr lang="en-US" sz="3600" b="1" dirty="0" smtClean="0"/>
              <a:t>There rings a melody with heaven’s harmony;</a:t>
            </a:r>
          </a:p>
          <a:p>
            <a:r>
              <a:rPr lang="en-US" sz="3600" b="1" dirty="0" smtClean="0"/>
              <a:t>In my heart there rings a melody;</a:t>
            </a:r>
          </a:p>
          <a:p>
            <a:r>
              <a:rPr lang="en-US" sz="3600" b="1" dirty="0" smtClean="0"/>
              <a:t>There rings a melody of love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love the Christ that died on </a:t>
            </a:r>
            <a:r>
              <a:rPr lang="en-US" sz="3600" b="1" dirty="0" err="1" smtClean="0"/>
              <a:t>Calv’ry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For He washed my sins away;</a:t>
            </a:r>
          </a:p>
          <a:p>
            <a:r>
              <a:rPr lang="en-US" sz="3600" b="1" dirty="0" smtClean="0"/>
              <a:t>He put within my heart a melody,</a:t>
            </a:r>
          </a:p>
          <a:p>
            <a:r>
              <a:rPr lang="en-US" sz="3600" b="1" dirty="0" smtClean="0"/>
              <a:t>And I know it’s there to stay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‘Twill be my endless theme in glory,</a:t>
            </a:r>
          </a:p>
          <a:p>
            <a:r>
              <a:rPr lang="en-US" sz="3600" b="1" dirty="0" smtClean="0"/>
              <a:t>With the angels I will sing;</a:t>
            </a:r>
          </a:p>
          <a:p>
            <a:r>
              <a:rPr lang="en-US" sz="3600" b="1" dirty="0" smtClean="0"/>
              <a:t>‘Twill be a song with glorious harmony,</a:t>
            </a:r>
          </a:p>
          <a:p>
            <a:r>
              <a:rPr lang="en-US" sz="3600" b="1" dirty="0" smtClean="0"/>
              <a:t>When the courts of heaven ring.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5523</TotalTime>
  <Words>130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159</cp:revision>
  <dcterms:created xsi:type="dcterms:W3CDTF">2010-08-26T04:29:37Z</dcterms:created>
  <dcterms:modified xsi:type="dcterms:W3CDTF">2010-09-04T16:04:01Z</dcterms:modified>
</cp:coreProperties>
</file>