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Whatsoever things are true are true,</a:t>
            </a:r>
          </a:p>
          <a:p>
            <a:r>
              <a:rPr lang="en-US" sz="3600" b="1" dirty="0" smtClean="0"/>
              <a:t>Whatsoever things are honest,</a:t>
            </a:r>
          </a:p>
          <a:p>
            <a:r>
              <a:rPr lang="en-US" sz="3600" b="1" dirty="0" smtClean="0"/>
              <a:t>Whatsoever things are just are just,</a:t>
            </a:r>
          </a:p>
          <a:p>
            <a:r>
              <a:rPr lang="en-US" sz="3600" b="1" dirty="0" smtClean="0"/>
              <a:t>Whatsoever things are pure are pure,</a:t>
            </a:r>
          </a:p>
          <a:p>
            <a:r>
              <a:rPr lang="en-US" sz="3600" b="1" dirty="0" smtClean="0"/>
              <a:t>Whatsoever things are lovely,</a:t>
            </a:r>
          </a:p>
          <a:p>
            <a:r>
              <a:rPr lang="en-US" sz="3600" b="1" dirty="0" smtClean="0"/>
              <a:t>Things that are of good report,</a:t>
            </a:r>
          </a:p>
          <a:p>
            <a:r>
              <a:rPr lang="en-US" sz="3600" b="1" dirty="0" smtClean="0"/>
              <a:t>If there be any virtue,</a:t>
            </a:r>
          </a:p>
          <a:p>
            <a:r>
              <a:rPr lang="en-US" sz="3600" b="1" dirty="0" smtClean="0"/>
              <a:t>If there be any praise,</a:t>
            </a:r>
          </a:p>
          <a:p>
            <a:r>
              <a:rPr lang="en-US" sz="3600" b="1" dirty="0" smtClean="0"/>
              <a:t>If we desire the mind of Christ,</a:t>
            </a:r>
          </a:p>
          <a:p>
            <a:r>
              <a:rPr lang="en-US" sz="3600" b="1" dirty="0" smtClean="0"/>
              <a:t>Lord, help us to think on these things.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WHATSOEVER THINGS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5529</TotalTime>
  <Words>70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145</cp:revision>
  <dcterms:created xsi:type="dcterms:W3CDTF">2010-08-26T04:29:37Z</dcterms:created>
  <dcterms:modified xsi:type="dcterms:W3CDTF">2010-09-04T16:05:08Z</dcterms:modified>
</cp:coreProperties>
</file>