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4" d="100"/>
          <a:sy n="44" d="100"/>
        </p:scale>
        <p:origin x="2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F3B00-BD9D-48F4-BF21-7B54EE4B5DD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27183-F597-4962-BC58-CFC5EAB8D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183-F597-4962-BC58-CFC5EAB8D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2878" y="304800"/>
            <a:ext cx="892271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4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28</a:t>
            </a:r>
            <a:r>
              <a:rPr kumimoji="0" lang="en-US" sz="44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44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FILL MY WAY WITH LOVE</a:t>
            </a:r>
          </a:p>
          <a:p>
            <a:r>
              <a:rPr lang="en-US" sz="4400" b="1" dirty="0"/>
              <a:t>Let me walk, blessed Lord, in the way Thou hast gone,</a:t>
            </a:r>
          </a:p>
          <a:p>
            <a:r>
              <a:rPr lang="en-US" sz="4400" b="1" dirty="0"/>
              <a:t>Leading straight to the land above;</a:t>
            </a:r>
          </a:p>
          <a:p>
            <a:r>
              <a:rPr lang="en-US" sz="4400" b="1" dirty="0"/>
              <a:t>Giving cheer everywhere, to the sad and the lone,</a:t>
            </a:r>
          </a:p>
          <a:p>
            <a:r>
              <a:rPr lang="en-US" sz="4400" b="1" dirty="0"/>
              <a:t>Fill my way every day with love.</a:t>
            </a:r>
          </a:p>
          <a:p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CHORUS</a:t>
            </a:r>
          </a:p>
          <a:p>
            <a:r>
              <a:rPr lang="en-US" sz="4400" b="1" dirty="0"/>
              <a:t>Fill my way every day with love,</a:t>
            </a:r>
          </a:p>
          <a:p>
            <a:r>
              <a:rPr lang="en-US" sz="4400" b="1" dirty="0"/>
              <a:t>As I walk with the heavenly Dove;</a:t>
            </a:r>
          </a:p>
          <a:p>
            <a:r>
              <a:rPr lang="en-US" sz="4400" b="1" dirty="0"/>
              <a:t>Let me go all the while, with a song and a smile,</a:t>
            </a:r>
          </a:p>
          <a:p>
            <a:r>
              <a:rPr lang="en-US" sz="4400" b="1" dirty="0"/>
              <a:t>Fill my way every day with love.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20676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Keep me close to the side of my </a:t>
            </a:r>
            <a:r>
              <a:rPr lang="en-US" sz="4400" b="1" dirty="0" err="1"/>
              <a:t>Saviour</a:t>
            </a:r>
            <a:r>
              <a:rPr lang="en-US" sz="4400" b="1" dirty="0"/>
              <a:t> and guide,</a:t>
            </a:r>
          </a:p>
          <a:p>
            <a:r>
              <a:rPr lang="en-US" sz="4400" b="1" dirty="0"/>
              <a:t>Let me never in darkness rove;</a:t>
            </a:r>
          </a:p>
          <a:p>
            <a:r>
              <a:rPr lang="en-US" sz="4400" b="1" dirty="0"/>
              <a:t>Keep my path free from wrath, and my soul satisfied,</a:t>
            </a:r>
          </a:p>
          <a:p>
            <a:r>
              <a:rPr lang="en-US" sz="4400" b="1" dirty="0"/>
              <a:t>Fill my way every day with love.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20676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Soon the race will be o’er, and I’ll travel no more,</a:t>
            </a:r>
          </a:p>
          <a:p>
            <a:r>
              <a:rPr lang="en-US" sz="4000" b="1" dirty="0"/>
              <a:t>But abide in my home above;</a:t>
            </a:r>
          </a:p>
          <a:p>
            <a:r>
              <a:rPr lang="en-US" sz="4000" b="1" dirty="0"/>
              <a:t>Let me sing, blessed King, all the way to the shore,</a:t>
            </a:r>
          </a:p>
          <a:p>
            <a:r>
              <a:rPr lang="en-US" sz="4000" b="1" dirty="0"/>
              <a:t>Fill my way every day with love.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780</TotalTime>
  <Words>168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32</cp:revision>
  <dcterms:created xsi:type="dcterms:W3CDTF">2010-08-26T04:29:37Z</dcterms:created>
  <dcterms:modified xsi:type="dcterms:W3CDTF">2019-11-30T02:04:20Z</dcterms:modified>
</cp:coreProperties>
</file>