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64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628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002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Once again the Gospel message</a:t>
            </a:r>
          </a:p>
          <a:p>
            <a:r>
              <a:rPr lang="en-US" sz="3600" b="1" dirty="0" smtClean="0"/>
              <a:t>From the </a:t>
            </a:r>
            <a:r>
              <a:rPr lang="en-US" sz="3600" b="1" dirty="0" err="1" smtClean="0"/>
              <a:t>Saviour</a:t>
            </a:r>
            <a:r>
              <a:rPr lang="en-US" sz="3600" b="1" dirty="0" smtClean="0"/>
              <a:t> you have heard;</a:t>
            </a:r>
          </a:p>
          <a:p>
            <a:r>
              <a:rPr lang="en-US" sz="3600" b="1" dirty="0" smtClean="0"/>
              <a:t>Will you heed the invitation?</a:t>
            </a:r>
          </a:p>
          <a:p>
            <a:r>
              <a:rPr lang="en-US" sz="3600" b="1" dirty="0" smtClean="0"/>
              <a:t>Will you turn and seek the Lord</a:t>
            </a:r>
            <a:r>
              <a:rPr lang="en-US" sz="3600" b="1" dirty="0" smtClean="0"/>
              <a:t>?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609600" y="6490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THE GOSPEL MESSAGE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8382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Come believing!... come believing!....</a:t>
            </a:r>
          </a:p>
          <a:p>
            <a:r>
              <a:rPr lang="en-US" sz="3600" b="1" dirty="0" smtClean="0"/>
              <a:t>Come to Jesus! Look and live!...</a:t>
            </a:r>
          </a:p>
          <a:p>
            <a:r>
              <a:rPr lang="en-US" sz="3600" b="1" dirty="0" smtClean="0"/>
              <a:t>Come believing!... come believing!....</a:t>
            </a:r>
          </a:p>
          <a:p>
            <a:r>
              <a:rPr lang="en-US" sz="3600" b="1" dirty="0" smtClean="0"/>
              <a:t>Come to Jesus! Look and live</a:t>
            </a:r>
            <a:r>
              <a:rPr lang="en-US" sz="3600" b="1" dirty="0" smtClean="0"/>
              <a:t>!...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144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Many summers you have wasted?</a:t>
            </a:r>
          </a:p>
          <a:p>
            <a:r>
              <a:rPr lang="en-US" sz="3600" b="1" dirty="0" smtClean="0"/>
              <a:t>Ripened harvests you have seen;</a:t>
            </a:r>
          </a:p>
          <a:p>
            <a:r>
              <a:rPr lang="en-US" sz="3600" b="1" dirty="0" smtClean="0"/>
              <a:t>Winter snows by spring have melted,</a:t>
            </a:r>
          </a:p>
          <a:p>
            <a:r>
              <a:rPr lang="en-US" sz="3600" b="1" dirty="0" smtClean="0"/>
              <a:t>Yet you linger in your sin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144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Jesus for your choice is waiting;</a:t>
            </a:r>
          </a:p>
          <a:p>
            <a:r>
              <a:rPr lang="en-US" sz="3600" b="1" dirty="0" smtClean="0"/>
              <a:t>Tarry not; at once decide!</a:t>
            </a:r>
          </a:p>
          <a:p>
            <a:r>
              <a:rPr lang="en-US" sz="3600" b="1" dirty="0" smtClean="0"/>
              <a:t>While the Spirit now is striving,</a:t>
            </a:r>
          </a:p>
          <a:p>
            <a:r>
              <a:rPr lang="en-US" sz="3600" b="1" dirty="0" smtClean="0"/>
              <a:t>Yield and seek the </a:t>
            </a:r>
            <a:r>
              <a:rPr lang="en-US" sz="3600" b="1" dirty="0" err="1" smtClean="0"/>
              <a:t>Saviour’s</a:t>
            </a:r>
            <a:r>
              <a:rPr lang="en-US" sz="3600" b="1" dirty="0" smtClean="0"/>
              <a:t> </a:t>
            </a:r>
            <a:r>
              <a:rPr lang="en-US" sz="3600" b="1" dirty="0" smtClean="0"/>
              <a:t>side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144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Cease of fitness to be thinking;</a:t>
            </a:r>
          </a:p>
          <a:p>
            <a:r>
              <a:rPr lang="en-US" sz="3600" b="1" dirty="0" smtClean="0"/>
              <a:t>Do not longer try to feel;</a:t>
            </a:r>
          </a:p>
          <a:p>
            <a:r>
              <a:rPr lang="en-US" sz="3600" b="1" dirty="0" smtClean="0"/>
              <a:t>It is trusting, and not feeling,</a:t>
            </a:r>
          </a:p>
          <a:p>
            <a:r>
              <a:rPr lang="en-US" sz="3600" b="1" dirty="0" smtClean="0"/>
              <a:t>That will give the </a:t>
            </a:r>
            <a:r>
              <a:rPr lang="en-US" sz="3600" b="1" dirty="0" smtClean="0"/>
              <a:t>Spirit’s </a:t>
            </a:r>
            <a:r>
              <a:rPr lang="en-US" sz="3600" b="1" dirty="0" smtClean="0"/>
              <a:t>seal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144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Let your will to God be given,</a:t>
            </a:r>
          </a:p>
          <a:p>
            <a:r>
              <a:rPr lang="en-US" sz="3600" b="1" dirty="0" smtClean="0"/>
              <a:t>Trust in Christ’s atoning blood;</a:t>
            </a:r>
          </a:p>
          <a:p>
            <a:r>
              <a:rPr lang="en-US" sz="3600" b="1" dirty="0" smtClean="0"/>
              <a:t>Look to Jesus now in heaven,</a:t>
            </a:r>
          </a:p>
          <a:p>
            <a:r>
              <a:rPr lang="en-US" sz="3600" b="1" dirty="0" smtClean="0"/>
              <a:t>Rest on His Unchanging word.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5526</TotalTime>
  <Words>168</Words>
  <Application>Microsoft Office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Verve</vt:lpstr>
      <vt:lpstr>Slide 1</vt:lpstr>
      <vt:lpstr>Slide 2</vt:lpstr>
      <vt:lpstr>Slide 3</vt:lpstr>
      <vt:lpstr>Slide 4</vt:lpstr>
      <vt:lpstr>Slide 5</vt:lpstr>
      <vt:lpstr>Slide 6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160</cp:revision>
  <dcterms:created xsi:type="dcterms:W3CDTF">2010-08-26T04:29:37Z</dcterms:created>
  <dcterms:modified xsi:type="dcterms:W3CDTF">2010-09-04T16:07:26Z</dcterms:modified>
</cp:coreProperties>
</file>