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7620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Glory, glory, glory, somebody touched me</a:t>
            </a:r>
          </a:p>
          <a:p>
            <a:r>
              <a:rPr lang="en-GB" sz="3600" b="1" dirty="0" smtClean="0"/>
              <a:t>Glory, glory, glory, somebody touched me</a:t>
            </a:r>
          </a:p>
          <a:p>
            <a:r>
              <a:rPr lang="en-GB" sz="3600" b="1" dirty="0" smtClean="0"/>
              <a:t>Glory, glory, glory, somebody touched me</a:t>
            </a:r>
          </a:p>
          <a:p>
            <a:r>
              <a:rPr lang="en-GB" sz="3600" b="1" dirty="0" smtClean="0"/>
              <a:t>Must have been the hand of the Lord.</a:t>
            </a:r>
          </a:p>
          <a:p>
            <a:r>
              <a:rPr lang="en-GB" sz="3600" b="1" dirty="0" smtClean="0"/>
              <a:t>-While I was praying somebody touched me (3 x)</a:t>
            </a:r>
          </a:p>
          <a:p>
            <a:r>
              <a:rPr lang="en-GB" sz="3600" b="1" dirty="0" smtClean="0"/>
              <a:t>-Standing in the healing line somebody</a:t>
            </a:r>
          </a:p>
          <a:p>
            <a:r>
              <a:rPr lang="en-GB" sz="3600" b="1" dirty="0" smtClean="0"/>
              <a:t>touched me (3x)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SOMEBODY TOUCHED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1950</TotalTime>
  <Words>64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75</cp:revision>
  <dcterms:created xsi:type="dcterms:W3CDTF">2010-08-26T04:29:37Z</dcterms:created>
  <dcterms:modified xsi:type="dcterms:W3CDTF">2010-10-12T07:23:25Z</dcterms:modified>
</cp:coreProperties>
</file>