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6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328678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No grave can hold my body down (2x)</a:t>
            </a:r>
          </a:p>
          <a:p>
            <a:r>
              <a:rPr lang="en-GB" sz="3600" b="1" dirty="0" smtClean="0"/>
              <a:t>For when the trumpet of the Lord shall sound,</a:t>
            </a:r>
          </a:p>
          <a:p>
            <a:r>
              <a:rPr lang="en-GB" sz="3600" b="1" dirty="0" smtClean="0"/>
              <a:t>And the dead in Christ shall rise,</a:t>
            </a:r>
          </a:p>
          <a:p>
            <a:r>
              <a:rPr lang="en-GB" sz="3600" b="1" dirty="0" smtClean="0"/>
              <a:t>No grave can hold my body down.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1524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I’M COMING UP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1951</TotalTime>
  <Words>40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76</cp:revision>
  <dcterms:created xsi:type="dcterms:W3CDTF">2010-08-26T04:29:37Z</dcterms:created>
  <dcterms:modified xsi:type="dcterms:W3CDTF">2010-10-12T07:24:31Z</dcterms:modified>
</cp:coreProperties>
</file>