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In times like these you need a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In times like these you need an anchor</a:t>
            </a:r>
          </a:p>
          <a:p>
            <a:r>
              <a:rPr lang="en-US" sz="3600" b="1" dirty="0" smtClean="0"/>
              <a:t>Be very sure, be very sure,</a:t>
            </a:r>
          </a:p>
          <a:p>
            <a:r>
              <a:rPr lang="en-US" sz="3600" b="1" dirty="0" smtClean="0"/>
              <a:t>Your anchor holds and grips the solid rock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IN TIMES LIKE THESE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This rock is Jesus, yes, He’s the One,</a:t>
            </a:r>
          </a:p>
          <a:p>
            <a:r>
              <a:rPr lang="en-US" sz="3600" b="1" dirty="0" smtClean="0"/>
              <a:t>This rock is Jesus, the only One;</a:t>
            </a:r>
          </a:p>
          <a:p>
            <a:r>
              <a:rPr lang="en-US" sz="3600" b="1" dirty="0" smtClean="0"/>
              <a:t>Be very sure, be very sure,</a:t>
            </a:r>
          </a:p>
          <a:p>
            <a:r>
              <a:rPr lang="en-US" sz="3600" b="1" dirty="0" smtClean="0"/>
              <a:t>Your anchor holds and grips the solid rock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In times like these you need the Bible,</a:t>
            </a:r>
          </a:p>
          <a:p>
            <a:r>
              <a:rPr lang="en-US" sz="3600" b="1" dirty="0" smtClean="0"/>
              <a:t>In times like these O be not idle,</a:t>
            </a:r>
          </a:p>
          <a:p>
            <a:r>
              <a:rPr lang="en-US" sz="3600" b="1" dirty="0" smtClean="0"/>
              <a:t>Be very sure, be very sure,</a:t>
            </a:r>
          </a:p>
          <a:p>
            <a:r>
              <a:rPr lang="en-US" sz="3600" b="1" dirty="0" smtClean="0"/>
              <a:t>Your anchor holds and grips the solid rock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In times like these, I have a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In times like these, I have an anchor,</a:t>
            </a:r>
          </a:p>
          <a:p>
            <a:r>
              <a:rPr lang="en-US" sz="3600" b="1" dirty="0" smtClean="0"/>
              <a:t>I’m very sure, I’m very sure,</a:t>
            </a:r>
          </a:p>
          <a:p>
            <a:r>
              <a:rPr lang="en-US" sz="3600" b="1" dirty="0" smtClean="0"/>
              <a:t>My anchor holds and grips the solid rock.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5528</TotalTime>
  <Words>148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161</cp:revision>
  <dcterms:created xsi:type="dcterms:W3CDTF">2010-08-26T04:29:37Z</dcterms:created>
  <dcterms:modified xsi:type="dcterms:W3CDTF">2010-09-04T16:09:24Z</dcterms:modified>
</cp:coreProperties>
</file>