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You ask me do I believe? I'm a believer...</a:t>
            </a:r>
          </a:p>
          <a:p>
            <a:r>
              <a:rPr lang="en-US" sz="3600" b="1" dirty="0" smtClean="0"/>
              <a:t>Do I believe Jesus Christ is the same?</a:t>
            </a:r>
          </a:p>
          <a:p>
            <a:r>
              <a:rPr lang="en-US" sz="3600" b="1" dirty="0" smtClean="0"/>
              <a:t>I'm a believer...</a:t>
            </a:r>
          </a:p>
          <a:p>
            <a:r>
              <a:rPr lang="en-US" sz="3600" b="1" dirty="0" smtClean="0"/>
              <a:t>Yes I believe He went into grave and He </a:t>
            </a:r>
            <a:r>
              <a:rPr lang="en-US" sz="3600" b="1" dirty="0" smtClean="0"/>
              <a:t>rose again</a:t>
            </a:r>
            <a:endParaRPr lang="en-US" sz="3600" b="1" dirty="0" smtClean="0"/>
          </a:p>
          <a:p>
            <a:r>
              <a:rPr lang="en-US" sz="3600" b="1" dirty="0" smtClean="0"/>
              <a:t>On the third day and He lives, Yes He lives...</a:t>
            </a:r>
          </a:p>
          <a:p>
            <a:r>
              <a:rPr lang="en-US" sz="3600" b="1" dirty="0" smtClean="0"/>
              <a:t>Inside of me, inside of me I believe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I’M A BELIEVER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85800"/>
            <a:ext cx="9448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CHORUS</a:t>
            </a:r>
            <a:endParaRPr lang="en-US" sz="2800" b="1" dirty="0" smtClean="0"/>
          </a:p>
          <a:p>
            <a:r>
              <a:rPr lang="en-US" sz="2800" b="1" dirty="0" smtClean="0"/>
              <a:t>I'm a believer...</a:t>
            </a:r>
          </a:p>
          <a:p>
            <a:r>
              <a:rPr lang="en-US" sz="2800" b="1" dirty="0" smtClean="0"/>
              <a:t>I'm a believer...</a:t>
            </a:r>
          </a:p>
          <a:p>
            <a:r>
              <a:rPr lang="en-US" sz="2800" b="1" dirty="0" smtClean="0"/>
              <a:t>It's easy for me to believe</a:t>
            </a:r>
          </a:p>
          <a:p>
            <a:r>
              <a:rPr lang="en-US" sz="2800" b="1" dirty="0" smtClean="0"/>
              <a:t>This message I would</a:t>
            </a:r>
          </a:p>
          <a:p>
            <a:r>
              <a:rPr lang="en-US" sz="2800" b="1" dirty="0" smtClean="0"/>
              <a:t>No problem at all for me to</a:t>
            </a:r>
          </a:p>
          <a:p>
            <a:r>
              <a:rPr lang="en-US" sz="2800" b="1" dirty="0" smtClean="0"/>
              <a:t>Believe every word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I believe in Mark 16, I'm a believer...</a:t>
            </a:r>
          </a:p>
          <a:p>
            <a:r>
              <a:rPr lang="en-US" sz="2800" b="1" dirty="0" smtClean="0"/>
              <a:t>I believe Jesus Christ is the same,</a:t>
            </a:r>
          </a:p>
          <a:p>
            <a:r>
              <a:rPr lang="en-US" sz="2800" b="1" dirty="0" smtClean="0"/>
              <a:t>I'm a believer..</a:t>
            </a:r>
          </a:p>
          <a:p>
            <a:r>
              <a:rPr lang="en-US" sz="2800" b="1" dirty="0" err="1" smtClean="0"/>
              <a:t>Hes</a:t>
            </a:r>
            <a:r>
              <a:rPr lang="en-US" sz="2800" b="1" dirty="0" smtClean="0"/>
              <a:t> said greater works than these shall ye do,</a:t>
            </a:r>
          </a:p>
          <a:p>
            <a:r>
              <a:rPr lang="en-US" sz="2800" b="1" dirty="0" smtClean="0"/>
              <a:t>I go to My Father and send the</a:t>
            </a:r>
          </a:p>
          <a:p>
            <a:r>
              <a:rPr lang="en-US" sz="2800" b="1" dirty="0" smtClean="0"/>
              <a:t>Holy Ghost to you and He did, yes He did,</a:t>
            </a:r>
          </a:p>
          <a:p>
            <a:r>
              <a:rPr lang="en-US" sz="2800" b="1" dirty="0" smtClean="0"/>
              <a:t>He lives in me, He lives in me I believe.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7620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/>
              <a:t> </a:t>
            </a:r>
            <a:r>
              <a:rPr lang="en-US" sz="3600" b="1" dirty="0" smtClean="0"/>
              <a:t>I've been accused of following a man,</a:t>
            </a:r>
          </a:p>
          <a:p>
            <a:r>
              <a:rPr lang="en-US" sz="3600" b="1" dirty="0" smtClean="0"/>
              <a:t>I'm a believer..</a:t>
            </a:r>
          </a:p>
          <a:p>
            <a:r>
              <a:rPr lang="en-US" sz="3600" b="1" dirty="0" smtClean="0"/>
              <a:t>I'm following a message sweeping this land,</a:t>
            </a:r>
          </a:p>
          <a:p>
            <a:r>
              <a:rPr lang="en-US" sz="3600" b="1" dirty="0" smtClean="0"/>
              <a:t>I'm a believer...</a:t>
            </a:r>
          </a:p>
          <a:p>
            <a:r>
              <a:rPr lang="en-US" sz="3600" b="1" dirty="0" smtClean="0"/>
              <a:t>Yes I believe that Malachi 4 was to turn our</a:t>
            </a:r>
          </a:p>
          <a:p>
            <a:r>
              <a:rPr lang="en-US" sz="3600" b="1" dirty="0" smtClean="0"/>
              <a:t>hearts back to the Lord and He did,</a:t>
            </a:r>
          </a:p>
          <a:p>
            <a:r>
              <a:rPr lang="en-US" sz="3600" b="1" dirty="0" smtClean="0"/>
              <a:t>Yes He did, it happened to me, It happened to</a:t>
            </a:r>
          </a:p>
          <a:p>
            <a:r>
              <a:rPr lang="en-US" sz="3600" b="1" dirty="0" smtClean="0"/>
              <a:t>me, You better believe it, I believe.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5533</TotalTime>
  <Words>220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162</cp:revision>
  <dcterms:created xsi:type="dcterms:W3CDTF">2010-08-26T04:29:37Z</dcterms:created>
  <dcterms:modified xsi:type="dcterms:W3CDTF">2010-09-04T16:13:39Z</dcterms:modified>
</cp:coreProperties>
</file>