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We are happy people praise the Lord,</a:t>
            </a:r>
          </a:p>
          <a:p>
            <a:r>
              <a:rPr lang="en-US" sz="3200" b="1" dirty="0" smtClean="0"/>
              <a:t>For we have the Bible, God's own word,</a:t>
            </a:r>
          </a:p>
          <a:p>
            <a:r>
              <a:rPr lang="en-US" sz="3200" b="1" dirty="0" smtClean="0"/>
              <a:t>Satan took a hold of us (But)</a:t>
            </a:r>
          </a:p>
          <a:p>
            <a:r>
              <a:rPr lang="en-US" sz="3200" b="1" dirty="0" smtClean="0"/>
              <a:t>Jesus came and set us free</a:t>
            </a:r>
          </a:p>
          <a:p>
            <a:r>
              <a:rPr lang="en-US" sz="3200" b="1" dirty="0" smtClean="0"/>
              <a:t>On the cross of </a:t>
            </a:r>
            <a:r>
              <a:rPr lang="en-US" sz="3200" b="1" dirty="0" err="1" smtClean="0"/>
              <a:t>calvary</a:t>
            </a:r>
            <a:r>
              <a:rPr lang="en-US" sz="3200" b="1" dirty="0" smtClean="0"/>
              <a:t>, praise the Lord</a:t>
            </a:r>
          </a:p>
          <a:p>
            <a:r>
              <a:rPr lang="en-US" sz="3200" b="1" dirty="0" smtClean="0"/>
              <a:t>We are happy people praise the Lord,</a:t>
            </a:r>
          </a:p>
          <a:p>
            <a:r>
              <a:rPr lang="en-US" sz="3200" b="1" dirty="0" smtClean="0"/>
              <a:t>We believe the Message God’s own Word,</a:t>
            </a:r>
          </a:p>
          <a:p>
            <a:r>
              <a:rPr lang="en-US" sz="3200" b="1" dirty="0" smtClean="0"/>
              <a:t>Satan took a hold of us (But)</a:t>
            </a:r>
          </a:p>
          <a:p>
            <a:r>
              <a:rPr lang="en-US" sz="3200" b="1" dirty="0" smtClean="0"/>
              <a:t>Jesus came and set us free by the</a:t>
            </a:r>
          </a:p>
          <a:p>
            <a:r>
              <a:rPr lang="en-US" sz="3200" b="1" dirty="0" smtClean="0"/>
              <a:t>Revealed Word today praise the Lord.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 ARE HAPPY PEOPLE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5538</TotalTime>
  <Words>86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146</cp:revision>
  <dcterms:created xsi:type="dcterms:W3CDTF">2010-08-26T04:29:37Z</dcterms:created>
  <dcterms:modified xsi:type="dcterms:W3CDTF">2010-09-04T16:14:14Z</dcterms:modified>
</cp:coreProperties>
</file>