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1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328678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Joys are flowing like a river</a:t>
            </a:r>
          </a:p>
          <a:p>
            <a:r>
              <a:rPr lang="en-GB" sz="3600" b="1" dirty="0" smtClean="0"/>
              <a:t>Since the Comforter has come:</a:t>
            </a:r>
          </a:p>
          <a:p>
            <a:r>
              <a:rPr lang="en-GB" sz="3600" b="1" dirty="0" smtClean="0"/>
              <a:t>He abides with us for ever,</a:t>
            </a:r>
          </a:p>
          <a:p>
            <a:r>
              <a:rPr lang="en-GB" sz="3600" b="1" dirty="0" smtClean="0"/>
              <a:t>Makes the trusting heart His home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1524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BURDENS NOW ARE LIGHTER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328678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Blessed quietness, holy quietness,</a:t>
            </a:r>
          </a:p>
          <a:p>
            <a:r>
              <a:rPr lang="en-GB" sz="3600" b="1" dirty="0" smtClean="0"/>
              <a:t>What assurance in my soul!</a:t>
            </a:r>
          </a:p>
          <a:p>
            <a:r>
              <a:rPr lang="en-GB" sz="3600" b="1" dirty="0" smtClean="0"/>
              <a:t>On the stormy sea, He speaks peace to me,</a:t>
            </a:r>
          </a:p>
          <a:p>
            <a:r>
              <a:rPr lang="en-GB" sz="3600" b="1" dirty="0" smtClean="0"/>
              <a:t>How the billows cease to roll.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328678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Bringing life and health and gladness</a:t>
            </a:r>
          </a:p>
          <a:p>
            <a:r>
              <a:rPr lang="en-GB" sz="3600" b="1" dirty="0" smtClean="0"/>
              <a:t>All around this heavenly Guest:</a:t>
            </a:r>
          </a:p>
          <a:p>
            <a:r>
              <a:rPr lang="en-GB" sz="3600" b="1" dirty="0" smtClean="0"/>
              <a:t>Banished unbelief and sadness,</a:t>
            </a:r>
          </a:p>
          <a:p>
            <a:r>
              <a:rPr lang="en-GB" sz="3600" b="1" dirty="0" smtClean="0"/>
              <a:t>Changed our weariness to rest.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328678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Like the rain that falls from heaven,</a:t>
            </a:r>
          </a:p>
          <a:p>
            <a:r>
              <a:rPr lang="en-GB" sz="3600" b="1" dirty="0" smtClean="0"/>
              <a:t>Like the sunlight from the sky,</a:t>
            </a:r>
          </a:p>
          <a:p>
            <a:r>
              <a:rPr lang="en-GB" sz="3600" b="1" dirty="0" smtClean="0"/>
              <a:t>So the Holy Ghost is given,</a:t>
            </a:r>
          </a:p>
          <a:p>
            <a:r>
              <a:rPr lang="en-GB" sz="3600" b="1" dirty="0" smtClean="0"/>
              <a:t>Coming on us from on high.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328678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See a fruitful field is growing,</a:t>
            </a:r>
          </a:p>
          <a:p>
            <a:r>
              <a:rPr lang="en-GB" sz="3600" b="1" dirty="0" smtClean="0"/>
              <a:t>Blessed fruits of righteousness,</a:t>
            </a:r>
          </a:p>
          <a:p>
            <a:r>
              <a:rPr lang="en-GB" sz="3600" b="1" dirty="0" smtClean="0"/>
              <a:t>And the streams of life are flowing</a:t>
            </a:r>
          </a:p>
          <a:p>
            <a:r>
              <a:rPr lang="en-GB" sz="3600" b="1" dirty="0" smtClean="0"/>
              <a:t>In the lonely wilderness.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328678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What a wonderful salvation,</a:t>
            </a:r>
          </a:p>
          <a:p>
            <a:r>
              <a:rPr lang="en-GB" sz="3600" b="1" dirty="0" smtClean="0"/>
              <a:t>Where we always see His face;</a:t>
            </a:r>
          </a:p>
          <a:p>
            <a:r>
              <a:rPr lang="en-GB" sz="3600" b="1" dirty="0" smtClean="0"/>
              <a:t>What a perfect habitation,</a:t>
            </a:r>
          </a:p>
          <a:p>
            <a:r>
              <a:rPr lang="en-GB" sz="3600" b="1" dirty="0" smtClean="0"/>
              <a:t>What a quiet resting place!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1957</TotalTime>
  <Words>165</Words>
  <Application>Microsoft Office PowerPoint</Application>
  <PresentationFormat>On-screen Show (4:3)</PresentationFormat>
  <Paragraphs>32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Slide 1</vt:lpstr>
      <vt:lpstr>Slide 2</vt:lpstr>
      <vt:lpstr>Slide 3</vt:lpstr>
      <vt:lpstr>Slide 4</vt:lpstr>
      <vt:lpstr>Slide 5</vt:lpstr>
      <vt:lpstr>Slide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78</cp:revision>
  <dcterms:created xsi:type="dcterms:W3CDTF">2010-08-26T04:29:37Z</dcterms:created>
  <dcterms:modified xsi:type="dcterms:W3CDTF">2010-10-12T07:30:35Z</dcterms:modified>
</cp:coreProperties>
</file>