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7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God is so good, ( repeat 3 times)</a:t>
            </a:r>
          </a:p>
          <a:p>
            <a:r>
              <a:rPr lang="en-US" sz="3600" b="1" dirty="0" smtClean="0"/>
              <a:t>He’s so good to me</a:t>
            </a:r>
            <a:r>
              <a:rPr lang="en-US" sz="3600" b="1" dirty="0" smtClean="0"/>
              <a:t>.</a:t>
            </a:r>
            <a:endParaRPr lang="en-US" sz="3600" b="1" dirty="0" smtClean="0"/>
          </a:p>
          <a:p>
            <a:r>
              <a:rPr lang="en-US" sz="3600" b="1" dirty="0" smtClean="0"/>
              <a:t>He saved my sin-sick soul,</a:t>
            </a:r>
          </a:p>
          <a:p>
            <a:r>
              <a:rPr lang="en-US" sz="3600" b="1" dirty="0" smtClean="0"/>
              <a:t>He set my spirit free,</a:t>
            </a:r>
          </a:p>
          <a:p>
            <a:r>
              <a:rPr lang="en-US" sz="3600" b="1" dirty="0" smtClean="0"/>
              <a:t>He healed my broken heart,</a:t>
            </a:r>
          </a:p>
          <a:p>
            <a:r>
              <a:rPr lang="en-US" sz="3600" b="1" dirty="0" smtClean="0"/>
              <a:t>He’s so good to me.</a:t>
            </a:r>
          </a:p>
          <a:p>
            <a:r>
              <a:rPr lang="en-US" sz="3600" b="1" dirty="0" smtClean="0"/>
              <a:t>(He answers prayer ...)</a:t>
            </a:r>
          </a:p>
          <a:p>
            <a:r>
              <a:rPr lang="en-US" sz="3600" b="1" dirty="0" smtClean="0"/>
              <a:t>(I love Him so …)</a:t>
            </a:r>
          </a:p>
          <a:p>
            <a:r>
              <a:rPr lang="en-US" sz="3600" b="1" dirty="0" smtClean="0"/>
              <a:t>(He’s coming soon …)</a:t>
            </a:r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GOD IS SO GOOD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5535</TotalTime>
  <Words>60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163</cp:revision>
  <dcterms:created xsi:type="dcterms:W3CDTF">2010-08-26T04:29:37Z</dcterms:created>
  <dcterms:modified xsi:type="dcterms:W3CDTF">2010-09-04T16:15:35Z</dcterms:modified>
</cp:coreProperties>
</file>