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6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28678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I’m taking my harp down</a:t>
            </a:r>
          </a:p>
          <a:p>
            <a:r>
              <a:rPr lang="en-GB" sz="3600" b="1" dirty="0" smtClean="0"/>
              <a:t>From off the willow tree;</a:t>
            </a:r>
          </a:p>
          <a:p>
            <a:r>
              <a:rPr lang="en-GB" sz="3600" b="1" dirty="0" smtClean="0"/>
              <a:t>And now I am singing, the victory.</a:t>
            </a:r>
          </a:p>
          <a:p>
            <a:r>
              <a:rPr lang="en-GB" sz="3600" b="1" dirty="0" smtClean="0"/>
              <a:t>My past is forgiven,</a:t>
            </a:r>
          </a:p>
          <a:p>
            <a:r>
              <a:rPr lang="en-GB" sz="3600" b="1" dirty="0" smtClean="0"/>
              <a:t>My home is in Heaven;</a:t>
            </a:r>
          </a:p>
          <a:p>
            <a:r>
              <a:rPr lang="en-GB" sz="3600" b="1" dirty="0" smtClean="0"/>
              <a:t>All sorrow is gone, the victory is won,</a:t>
            </a:r>
          </a:p>
          <a:p>
            <a:r>
              <a:rPr lang="en-GB" sz="3600" b="1" dirty="0" smtClean="0"/>
              <a:t>And now I am free.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152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I’M TAKING MY HARP DOWN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1962</TotalTime>
  <Words>53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80</cp:revision>
  <dcterms:created xsi:type="dcterms:W3CDTF">2010-08-26T04:29:37Z</dcterms:created>
  <dcterms:modified xsi:type="dcterms:W3CDTF">2010-10-12T07:35:05Z</dcterms:modified>
</cp:coreProperties>
</file>