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718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6200" y="311289"/>
            <a:ext cx="9448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29</a:t>
            </a: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Arial Black" pitchFamily="34" charset="0"/>
                <a:ea typeface="Calibri" pitchFamily="34" charset="0"/>
                <a:cs typeface="Times New Roman" pitchFamily="18" charset="0"/>
              </a:rPr>
              <a:t>      </a:t>
            </a:r>
          </a:p>
          <a:p>
            <a:pPr algn="ctr"/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I AM RESOLVED</a:t>
            </a:r>
          </a:p>
          <a:p>
            <a:endParaRPr lang="en-US" sz="3600" b="1" dirty="0" smtClean="0"/>
          </a:p>
          <a:p>
            <a:r>
              <a:rPr lang="en-US" sz="3600" b="1" dirty="0" smtClean="0"/>
              <a:t>I </a:t>
            </a:r>
            <a:r>
              <a:rPr lang="en-US" sz="3600" b="1" dirty="0"/>
              <a:t>am resolved no longer to linger,</a:t>
            </a:r>
          </a:p>
          <a:p>
            <a:r>
              <a:rPr lang="en-US" sz="3600" b="1" dirty="0"/>
              <a:t>Charmed by the world’s delight;</a:t>
            </a:r>
          </a:p>
          <a:p>
            <a:r>
              <a:rPr lang="en-US" sz="3600" b="1" dirty="0"/>
              <a:t>Things that are higher, things that are nobler,</a:t>
            </a:r>
          </a:p>
          <a:p>
            <a:r>
              <a:rPr lang="en-US" sz="3600" b="1" dirty="0"/>
              <a:t>These have allured my sight</a:t>
            </a:r>
            <a:r>
              <a:rPr lang="en-US" sz="3600" b="1" dirty="0" smtClean="0"/>
              <a:t>.</a:t>
            </a:r>
          </a:p>
          <a:p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990600"/>
            <a:ext cx="8915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I will hasten to Him,</a:t>
            </a:r>
          </a:p>
          <a:p>
            <a:r>
              <a:rPr lang="en-US" sz="3600" b="1" dirty="0" smtClean="0"/>
              <a:t>Hasten so glad and free,</a:t>
            </a:r>
          </a:p>
          <a:p>
            <a:r>
              <a:rPr lang="en-US" sz="3600" b="1" dirty="0" smtClean="0"/>
              <a:t>Jesus, greatest, highest,</a:t>
            </a:r>
          </a:p>
          <a:p>
            <a:r>
              <a:rPr lang="en-US" sz="3600" b="1" dirty="0" smtClean="0"/>
              <a:t>I will come to Thee.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20676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I am resolved to go to the </a:t>
            </a:r>
            <a:r>
              <a:rPr lang="en-US" sz="3600" b="1" dirty="0" err="1" smtClean="0"/>
              <a:t>Saviour</a:t>
            </a:r>
            <a:r>
              <a:rPr lang="en-US" sz="3600" b="1" dirty="0" smtClean="0"/>
              <a:t>,</a:t>
            </a:r>
          </a:p>
          <a:p>
            <a:r>
              <a:rPr lang="en-US" sz="3600" b="1" dirty="0" smtClean="0"/>
              <a:t>Leaving my sin and strife;</a:t>
            </a:r>
          </a:p>
          <a:p>
            <a:r>
              <a:rPr lang="en-US" sz="3600" b="1" dirty="0" smtClean="0"/>
              <a:t>He is the true one, He is the just one,</a:t>
            </a:r>
          </a:p>
          <a:p>
            <a:r>
              <a:rPr lang="en-US" sz="3600" b="1" dirty="0" smtClean="0"/>
              <a:t>He hath the words of life.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20676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I am resolved to follow the </a:t>
            </a:r>
            <a:r>
              <a:rPr lang="en-US" sz="3600" b="1" dirty="0" err="1" smtClean="0"/>
              <a:t>Saviour</a:t>
            </a:r>
            <a:r>
              <a:rPr lang="en-US" sz="3600" b="1" dirty="0" smtClean="0"/>
              <a:t>,</a:t>
            </a:r>
          </a:p>
          <a:p>
            <a:r>
              <a:rPr lang="en-US" sz="3600" b="1" dirty="0" smtClean="0"/>
              <a:t>Faithful and true each day;</a:t>
            </a:r>
          </a:p>
          <a:p>
            <a:r>
              <a:rPr lang="en-US" sz="3600" b="1" dirty="0" smtClean="0"/>
              <a:t>Heed what He </a:t>
            </a:r>
            <a:r>
              <a:rPr lang="en-US" sz="3600" b="1" dirty="0" err="1" smtClean="0"/>
              <a:t>sayeth</a:t>
            </a:r>
            <a:r>
              <a:rPr lang="en-US" sz="3600" b="1" dirty="0" smtClean="0"/>
              <a:t>, do what He </a:t>
            </a:r>
            <a:r>
              <a:rPr lang="en-US" sz="3600" b="1" dirty="0" err="1" smtClean="0"/>
              <a:t>willeth</a:t>
            </a:r>
            <a:r>
              <a:rPr lang="en-US" sz="3600" b="1" dirty="0" smtClean="0"/>
              <a:t>,</a:t>
            </a:r>
          </a:p>
          <a:p>
            <a:r>
              <a:rPr lang="en-US" sz="3600" b="1" dirty="0" smtClean="0"/>
              <a:t>He is the living way.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20676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I am resolved to enter the kingdom,</a:t>
            </a:r>
          </a:p>
          <a:p>
            <a:r>
              <a:rPr lang="en-US" sz="3600" b="1" dirty="0" smtClean="0"/>
              <a:t>Leaving the paths of sin;</a:t>
            </a:r>
          </a:p>
          <a:p>
            <a:r>
              <a:rPr lang="en-US" sz="3600" b="1" dirty="0" smtClean="0"/>
              <a:t>Friends may oppose me, foes may beset me,</a:t>
            </a:r>
          </a:p>
          <a:p>
            <a:r>
              <a:rPr lang="en-US" sz="3600" b="1" dirty="0" smtClean="0"/>
              <a:t>Still will I enter in.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20676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I am resolved, and who will go with me?</a:t>
            </a:r>
          </a:p>
          <a:p>
            <a:r>
              <a:rPr lang="en-US" sz="3600" b="1" dirty="0" smtClean="0"/>
              <a:t>Come, friends, without delay,</a:t>
            </a:r>
          </a:p>
          <a:p>
            <a:r>
              <a:rPr lang="en-US" sz="3600" b="1" dirty="0" smtClean="0"/>
              <a:t>Taught by the Bible, led by the Spirit,</a:t>
            </a:r>
          </a:p>
          <a:p>
            <a:r>
              <a:rPr lang="en-US" sz="3600" b="1" dirty="0" smtClean="0"/>
              <a:t>We’ll walk the heavenly way.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776</TotalTime>
  <Words>188</Words>
  <Application>Microsoft Office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Verve</vt:lpstr>
      <vt:lpstr>Slide 1</vt:lpstr>
      <vt:lpstr>Slide 2</vt:lpstr>
      <vt:lpstr>Slide 3</vt:lpstr>
      <vt:lpstr>Slide 4</vt:lpstr>
      <vt:lpstr>Slide 5</vt:lpstr>
      <vt:lpstr>Slide 6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30</cp:revision>
  <dcterms:created xsi:type="dcterms:W3CDTF">2010-08-26T04:29:37Z</dcterms:created>
  <dcterms:modified xsi:type="dcterms:W3CDTF">2010-08-26T17:26:25Z</dcterms:modified>
</cp:coreProperties>
</file>