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6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328678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Longing—</a:t>
            </a:r>
            <a:r>
              <a:rPr lang="en-GB" sz="3600" b="1" dirty="0" err="1" smtClean="0"/>
              <a:t>longing</a:t>
            </a:r>
            <a:r>
              <a:rPr lang="en-GB" sz="3600" b="1" dirty="0" smtClean="0"/>
              <a:t> for Jesus</a:t>
            </a:r>
          </a:p>
          <a:p>
            <a:r>
              <a:rPr lang="en-GB" sz="3600" b="1" dirty="0" smtClean="0"/>
              <a:t>I have a longing in my heart for Him</a:t>
            </a:r>
          </a:p>
          <a:p>
            <a:r>
              <a:rPr lang="en-GB" sz="3600" b="1" dirty="0" smtClean="0"/>
              <a:t>Just to be near Him, to feel His presence</a:t>
            </a:r>
          </a:p>
          <a:p>
            <a:r>
              <a:rPr lang="en-GB" sz="3600" b="1" dirty="0" smtClean="0"/>
              <a:t>I have a longing in my heart for Him.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1524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LONGING FOR JESUS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1963</TotalTime>
  <Words>36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81</cp:revision>
  <dcterms:created xsi:type="dcterms:W3CDTF">2010-08-26T04:29:37Z</dcterms:created>
  <dcterms:modified xsi:type="dcterms:W3CDTF">2010-10-12T07:36:44Z</dcterms:modified>
</cp:coreProperties>
</file>