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33" d="100"/>
          <a:sy n="33" d="100"/>
        </p:scale>
        <p:origin x="324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Fairest of all the earth beside,</a:t>
            </a:r>
          </a:p>
          <a:p>
            <a:r>
              <a:rPr lang="en-US" sz="4000" b="1" dirty="0" err="1" smtClean="0"/>
              <a:t>Chiefest</a:t>
            </a:r>
            <a:r>
              <a:rPr lang="en-US" sz="4000" b="1" dirty="0" smtClean="0"/>
              <a:t> of all unto Thy bride,</a:t>
            </a:r>
          </a:p>
          <a:p>
            <a:r>
              <a:rPr lang="en-US" sz="4000" b="1" dirty="0" err="1" smtClean="0"/>
              <a:t>Fulness</a:t>
            </a:r>
            <a:r>
              <a:rPr lang="en-US" sz="4000" b="1" dirty="0" smtClean="0"/>
              <a:t> divine in Thee I see,</a:t>
            </a:r>
          </a:p>
          <a:p>
            <a:r>
              <a:rPr lang="en-US" sz="4000" b="1" dirty="0" smtClean="0"/>
              <a:t>Wonderful Man of Calvary!</a:t>
            </a:r>
          </a:p>
        </p:txBody>
      </p:sp>
      <p:sp>
        <p:nvSpPr>
          <p:cNvPr id="9" name="Rectangle 8"/>
          <p:cNvSpPr/>
          <p:nvPr/>
        </p:nvSpPr>
        <p:spPr>
          <a:xfrm>
            <a:off x="-609600" y="649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FAIREST OF ALL THE EARTH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That Man of Calvary</a:t>
            </a:r>
          </a:p>
          <a:p>
            <a:r>
              <a:rPr lang="en-US" sz="4000" b="1" dirty="0" smtClean="0"/>
              <a:t>Has won my heart from me</a:t>
            </a:r>
          </a:p>
          <a:p>
            <a:r>
              <a:rPr lang="en-US" sz="4000" b="1" dirty="0" smtClean="0"/>
              <a:t>And died to set me free,</a:t>
            </a:r>
          </a:p>
          <a:p>
            <a:r>
              <a:rPr lang="en-US" sz="4000" b="1" dirty="0" smtClean="0"/>
              <a:t>Blest Man of Calvary!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143000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Granting the sinner life and peace,</a:t>
            </a:r>
          </a:p>
          <a:p>
            <a:r>
              <a:rPr lang="en-US" sz="4000" b="1" dirty="0" smtClean="0"/>
              <a:t>Granting the captive sweet release</a:t>
            </a:r>
            <a:r>
              <a:rPr lang="en-US" sz="4000" b="1" dirty="0" smtClean="0"/>
              <a:t>;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143000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Shedding His blood to make us free,</a:t>
            </a:r>
          </a:p>
          <a:p>
            <a:r>
              <a:rPr lang="en-US" sz="4000" b="1" dirty="0"/>
              <a:t>Merciful Man of Calvary!</a:t>
            </a:r>
          </a:p>
        </p:txBody>
      </p:sp>
    </p:spTree>
    <p:extLst>
      <p:ext uri="{BB962C8B-B14F-4D97-AF65-F5344CB8AC3E}">
        <p14:creationId xmlns:p14="http://schemas.microsoft.com/office/powerpoint/2010/main" val="19355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Giving the gifts obtained for men,</a:t>
            </a:r>
          </a:p>
          <a:p>
            <a:r>
              <a:rPr lang="en-US" sz="4000" b="1" dirty="0" smtClean="0"/>
              <a:t>Pouring out love beyond our ken,</a:t>
            </a:r>
          </a:p>
          <a:p>
            <a:r>
              <a:rPr lang="en-US" sz="4000" b="1" dirty="0" smtClean="0"/>
              <a:t>Giving us spotless purity,</a:t>
            </a:r>
          </a:p>
          <a:p>
            <a:r>
              <a:rPr lang="en-US" sz="4000" b="1" dirty="0" smtClean="0"/>
              <a:t>Bountiful Man of Calvary!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2387" y="990599"/>
            <a:ext cx="89316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Comfort of all my earthly way,</a:t>
            </a:r>
          </a:p>
          <a:p>
            <a:r>
              <a:rPr lang="en-US" sz="4000" b="1" dirty="0" smtClean="0"/>
              <a:t>Jesus, I’ll meet Thee some </a:t>
            </a:r>
            <a:r>
              <a:rPr lang="en-US" sz="4000" b="1" dirty="0" smtClean="0"/>
              <a:t>sweet day</a:t>
            </a:r>
            <a:r>
              <a:rPr lang="en-US" sz="4000" b="1" dirty="0" smtClean="0"/>
              <a:t>;</a:t>
            </a:r>
          </a:p>
          <a:p>
            <a:r>
              <a:rPr lang="en-US" sz="4000" b="1" dirty="0" smtClean="0"/>
              <a:t>Centre of glory, Thee I’ll see,</a:t>
            </a:r>
          </a:p>
          <a:p>
            <a:r>
              <a:rPr lang="en-US" sz="4000" b="1" dirty="0" smtClean="0"/>
              <a:t>Wonderful Man of Calvary!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5545</TotalTime>
  <Words>133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170</cp:revision>
  <dcterms:created xsi:type="dcterms:W3CDTF">2010-08-26T04:29:37Z</dcterms:created>
  <dcterms:modified xsi:type="dcterms:W3CDTF">2019-07-06T01:23:30Z</dcterms:modified>
</cp:coreProperties>
</file>