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Lord I’m coming now to Thee</a:t>
            </a:r>
          </a:p>
          <a:p>
            <a:r>
              <a:rPr lang="en-GB" sz="3600" b="1" dirty="0" smtClean="0"/>
              <a:t>Lay Thy nail scarred hand on me</a:t>
            </a:r>
          </a:p>
          <a:p>
            <a:r>
              <a:rPr lang="en-GB" sz="3600" b="1" dirty="0" smtClean="0"/>
              <a:t>Let Thy healing virtue flow</a:t>
            </a:r>
          </a:p>
          <a:p>
            <a:r>
              <a:rPr lang="en-GB" sz="3600" b="1" dirty="0" smtClean="0"/>
              <a:t>And I shall be made whole.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LORD I’M COMING NOW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1965</TotalTime>
  <Words>30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82</cp:revision>
  <dcterms:created xsi:type="dcterms:W3CDTF">2010-08-26T04:29:37Z</dcterms:created>
  <dcterms:modified xsi:type="dcterms:W3CDTF">2010-10-12T07:38:02Z</dcterms:modified>
</cp:coreProperties>
</file>