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1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328678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You have longed for sweet peace,</a:t>
            </a:r>
          </a:p>
          <a:p>
            <a:r>
              <a:rPr lang="en-GB" sz="3600" b="1" dirty="0" smtClean="0"/>
              <a:t>And for faith to increase,</a:t>
            </a:r>
          </a:p>
          <a:p>
            <a:r>
              <a:rPr lang="en-GB" sz="3600" b="1" dirty="0" smtClean="0"/>
              <a:t>And have earnestly, fervently prayed</a:t>
            </a:r>
          </a:p>
          <a:p>
            <a:r>
              <a:rPr lang="en-GB" sz="3600" b="1" dirty="0" smtClean="0"/>
              <a:t>But you cannot have rest,</a:t>
            </a:r>
          </a:p>
          <a:p>
            <a:r>
              <a:rPr lang="en-GB" sz="3600" b="1" dirty="0" smtClean="0"/>
              <a:t>Or be perfectly blessed</a:t>
            </a:r>
          </a:p>
          <a:p>
            <a:r>
              <a:rPr lang="en-GB" sz="3600" b="1" dirty="0" smtClean="0"/>
              <a:t>Until all on the altar is laid.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1524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IS YOUR ALL ON THE ALTAR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328678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Is your all on the altar of sacrifice laid?</a:t>
            </a:r>
          </a:p>
          <a:p>
            <a:r>
              <a:rPr lang="en-GB" sz="3600" b="1" dirty="0" smtClean="0"/>
              <a:t>Your heart, does the Spirit control?</a:t>
            </a:r>
          </a:p>
          <a:p>
            <a:r>
              <a:rPr lang="en-GB" sz="3600" b="1" dirty="0" smtClean="0"/>
              <a:t>You can only be blessed.</a:t>
            </a:r>
          </a:p>
          <a:p>
            <a:r>
              <a:rPr lang="en-GB" sz="3600" b="1" dirty="0" smtClean="0"/>
              <a:t>And have peace and sweet rest,</a:t>
            </a:r>
          </a:p>
          <a:p>
            <a:r>
              <a:rPr lang="en-GB" sz="3600" b="1" dirty="0" smtClean="0"/>
              <a:t>As you yield Him your body and soul.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328678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Would you walk with the Lord,</a:t>
            </a:r>
          </a:p>
          <a:p>
            <a:r>
              <a:rPr lang="en-GB" sz="3600" b="1" dirty="0" smtClean="0"/>
              <a:t>In the light of His word,</a:t>
            </a:r>
          </a:p>
          <a:p>
            <a:r>
              <a:rPr lang="en-GB" sz="3600" b="1" dirty="0" smtClean="0"/>
              <a:t>And have peace and contentment always?</a:t>
            </a:r>
          </a:p>
          <a:p>
            <a:r>
              <a:rPr lang="en-GB" sz="3600" b="1" dirty="0" smtClean="0"/>
              <a:t>You must do His sweet will.</a:t>
            </a:r>
          </a:p>
          <a:p>
            <a:r>
              <a:rPr lang="en-GB" sz="3600" b="1" dirty="0" smtClean="0"/>
              <a:t>To be free from all ill,</a:t>
            </a:r>
          </a:p>
          <a:p>
            <a:r>
              <a:rPr lang="en-GB" sz="3600" b="1" dirty="0" smtClean="0"/>
              <a:t>On the altar your all you must lay.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328678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Oh, we never can know</a:t>
            </a:r>
          </a:p>
          <a:p>
            <a:r>
              <a:rPr lang="en-GB" sz="3600" b="1" dirty="0" smtClean="0"/>
              <a:t>What the Lord will bestow,</a:t>
            </a:r>
          </a:p>
          <a:p>
            <a:r>
              <a:rPr lang="en-GB" sz="3600" b="1" dirty="0" smtClean="0"/>
              <a:t>Of the blessing for which we have prayed.</a:t>
            </a:r>
          </a:p>
          <a:p>
            <a:r>
              <a:rPr lang="en-GB" sz="3600" b="1" dirty="0" smtClean="0"/>
              <a:t>Till our body and soul</a:t>
            </a:r>
          </a:p>
          <a:p>
            <a:r>
              <a:rPr lang="en-GB" sz="3600" b="1" dirty="0" smtClean="0"/>
              <a:t>He doth fully control,</a:t>
            </a:r>
          </a:p>
          <a:p>
            <a:r>
              <a:rPr lang="en-GB" sz="3600" b="1" dirty="0" smtClean="0"/>
              <a:t>And our all on the altar is laid.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1974</TotalTime>
  <Words>172</Words>
  <Application>Microsoft Office PowerPoint</Application>
  <PresentationFormat>On-screen Show (4:3)</PresentationFormat>
  <Paragraphs>29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83</cp:revision>
  <dcterms:created xsi:type="dcterms:W3CDTF">2010-08-26T04:29:37Z</dcterms:created>
  <dcterms:modified xsi:type="dcterms:W3CDTF">2010-10-12T07:47:40Z</dcterms:modified>
</cp:coreProperties>
</file>