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109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11/3/2010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the dew of heaven fall</a:t>
            </a:r>
          </a:p>
          <a:p>
            <a:r>
              <a:rPr lang="en-GB" sz="3600" b="1" dirty="0" smtClean="0"/>
              <a:t>Upon my thirsty soul,</a:t>
            </a:r>
          </a:p>
          <a:p>
            <a:r>
              <a:rPr lang="en-GB" sz="3600" b="1" dirty="0" smtClean="0"/>
              <a:t>Let the dew of heaven fall on me.</a:t>
            </a:r>
          </a:p>
          <a:p>
            <a:r>
              <a:rPr lang="en-GB" sz="3600" b="1" dirty="0" smtClean="0"/>
              <a:t>Let the Holy Spirit</a:t>
            </a:r>
          </a:p>
          <a:p>
            <a:r>
              <a:rPr lang="en-GB" sz="3600" b="1" dirty="0" smtClean="0"/>
              <a:t>Come and take complete control,</a:t>
            </a:r>
          </a:p>
          <a:p>
            <a:r>
              <a:rPr lang="en-GB" sz="3600" b="1" dirty="0" smtClean="0"/>
              <a:t>Let the dew of heaven fall on me.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THE DEW OF HEAVEN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1976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84</cp:revision>
  <dcterms:created xsi:type="dcterms:W3CDTF">2010-08-26T04:29:37Z</dcterms:created>
  <dcterms:modified xsi:type="dcterms:W3CDTF">2010-11-03T08:13:11Z</dcterms:modified>
</cp:coreProperties>
</file>