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460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83519-A89E-4A10-956C-CDB5FCB648F4}" type="datetimeFigureOut">
              <a:rPr lang="en-US" smtClean="0"/>
              <a:pPr/>
              <a:t>10/12/2010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26E72-CC7E-4533-9F49-278648AC5D7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28600" y="1328678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There’s a great magnet drawing</a:t>
            </a:r>
          </a:p>
          <a:p>
            <a:r>
              <a:rPr lang="en-GB" sz="3600" b="1" dirty="0" smtClean="0"/>
              <a:t>From above and there’s nothing can</a:t>
            </a:r>
          </a:p>
          <a:p>
            <a:r>
              <a:rPr lang="en-GB" sz="3600" b="1" dirty="0" smtClean="0"/>
              <a:t>keep me here be—lo—w</a:t>
            </a:r>
          </a:p>
          <a:p>
            <a:r>
              <a:rPr lang="en-GB" sz="3600" b="1" dirty="0" smtClean="0"/>
              <a:t>I shall rise to meet Him in the air,</a:t>
            </a:r>
          </a:p>
          <a:p>
            <a:r>
              <a:rPr lang="en-GB" sz="3600" b="1" dirty="0" smtClean="0"/>
              <a:t>When the final call, comes for me to go.</a:t>
            </a:r>
            <a:endParaRPr lang="en-US" sz="34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228600" y="1524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GREAT MAGNET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1978</TotalTime>
  <Words>39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85</cp:revision>
  <dcterms:created xsi:type="dcterms:W3CDTF">2010-08-26T04:29:37Z</dcterms:created>
  <dcterms:modified xsi:type="dcterms:W3CDTF">2010-10-12T07:51:04Z</dcterms:modified>
</cp:coreProperties>
</file>