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You’re the wind beneath my wings</a:t>
            </a:r>
          </a:p>
          <a:p>
            <a:r>
              <a:rPr lang="en-GB" sz="3600" b="1" dirty="0" smtClean="0"/>
              <a:t>You let my high from earthly things</a:t>
            </a:r>
          </a:p>
          <a:p>
            <a:r>
              <a:rPr lang="en-GB" sz="3600" b="1" dirty="0" smtClean="0"/>
              <a:t>Up to where the angel sings</a:t>
            </a:r>
          </a:p>
          <a:p>
            <a:r>
              <a:rPr lang="en-GB" sz="3600" b="1" dirty="0" smtClean="0"/>
              <a:t>Hallelujah to the King</a:t>
            </a:r>
          </a:p>
          <a:p>
            <a:r>
              <a:rPr lang="en-GB" sz="3600" b="1" dirty="0" smtClean="0"/>
              <a:t>Oh it’s you Lord, Oh it’s you Lord.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YOU’RE THE WIND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You’re the breeze within my soul</a:t>
            </a:r>
          </a:p>
          <a:p>
            <a:r>
              <a:rPr lang="en-GB" sz="3600" b="1" dirty="0" smtClean="0"/>
              <a:t>A contact love that never fails</a:t>
            </a:r>
          </a:p>
          <a:p>
            <a:r>
              <a:rPr lang="en-GB" sz="3600" b="1" dirty="0" smtClean="0"/>
              <a:t>You let me were sin cannot prevail</a:t>
            </a:r>
          </a:p>
          <a:p>
            <a:r>
              <a:rPr lang="en-GB" sz="3600" b="1" dirty="0" smtClean="0"/>
              <a:t>A place you call your inner veil</a:t>
            </a:r>
          </a:p>
          <a:p>
            <a:r>
              <a:rPr lang="en-GB" sz="3600" b="1" dirty="0" smtClean="0"/>
              <a:t>Oh it’s you Lord, Oh </a:t>
            </a:r>
            <a:r>
              <a:rPr lang="en-GB" sz="3600" b="1" smtClean="0"/>
              <a:t>it’s you Lord.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1982</TotalTime>
  <Words>74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86</cp:revision>
  <dcterms:created xsi:type="dcterms:W3CDTF">2010-08-26T04:29:37Z</dcterms:created>
  <dcterms:modified xsi:type="dcterms:W3CDTF">2010-10-12T07:55:15Z</dcterms:modified>
</cp:coreProperties>
</file>