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How sweet the name of Jesus sounds</a:t>
            </a:r>
          </a:p>
          <a:p>
            <a:r>
              <a:rPr lang="en-GB" sz="3600" b="1" dirty="0" smtClean="0"/>
              <a:t>In a believer’s ear;</a:t>
            </a:r>
          </a:p>
          <a:p>
            <a:r>
              <a:rPr lang="en-GB" sz="3600" b="1" dirty="0" smtClean="0"/>
              <a:t>It soothes his sorrows, heals his wounds</a:t>
            </a:r>
          </a:p>
          <a:p>
            <a:r>
              <a:rPr lang="en-GB" sz="3600" b="1" dirty="0" smtClean="0"/>
              <a:t>And drives away his fear.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152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HOW SWEET THE NAME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It makes the wounded spirit whole,</a:t>
            </a:r>
          </a:p>
          <a:p>
            <a:r>
              <a:rPr lang="en-GB" sz="3600" b="1" dirty="0" smtClean="0"/>
              <a:t>And calms the troubled breast;</a:t>
            </a:r>
          </a:p>
          <a:p>
            <a:r>
              <a:rPr lang="en-GB" sz="3600" b="1" dirty="0" err="1" smtClean="0"/>
              <a:t>Tis</a:t>
            </a:r>
            <a:r>
              <a:rPr lang="en-GB" sz="3600" b="1" dirty="0" smtClean="0"/>
              <a:t> manna to the hungry soul,</a:t>
            </a:r>
          </a:p>
          <a:p>
            <a:r>
              <a:rPr lang="en-GB" sz="3600" b="1" dirty="0" smtClean="0"/>
              <a:t>And to the weary rest.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Dear name, the Rock on which I build</a:t>
            </a:r>
          </a:p>
          <a:p>
            <a:r>
              <a:rPr lang="en-GB" sz="3600" b="1" dirty="0" smtClean="0"/>
              <a:t>My shield and hiding-place,</a:t>
            </a:r>
          </a:p>
          <a:p>
            <a:r>
              <a:rPr lang="en-GB" sz="3600" b="1" dirty="0" smtClean="0"/>
              <a:t>My never-failing treasury, filled</a:t>
            </a:r>
          </a:p>
          <a:p>
            <a:r>
              <a:rPr lang="en-GB" sz="3600" b="1" dirty="0" smtClean="0"/>
              <a:t>With boundless stores of grace.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Jesus, my Shepherd, Saviour, Friend.</a:t>
            </a:r>
          </a:p>
          <a:p>
            <a:r>
              <a:rPr lang="en-GB" sz="3600" b="1" dirty="0" smtClean="0"/>
              <a:t>My Prophet, Priest and King,</a:t>
            </a:r>
          </a:p>
          <a:p>
            <a:r>
              <a:rPr lang="en-GB" sz="3600" b="1" dirty="0" smtClean="0"/>
              <a:t>My Lord, my Life, my Way, my End,</a:t>
            </a:r>
          </a:p>
          <a:p>
            <a:r>
              <a:rPr lang="en-GB" sz="3600" b="1" dirty="0" smtClean="0"/>
              <a:t>Accept the praise I bring.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328678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would Thy boundless love proclaim</a:t>
            </a:r>
          </a:p>
          <a:p>
            <a:r>
              <a:rPr lang="en-GB" sz="3600" b="1" dirty="0" smtClean="0"/>
              <a:t>With every fleeting breath;</a:t>
            </a:r>
          </a:p>
          <a:p>
            <a:r>
              <a:rPr lang="en-GB" sz="3600" b="1" dirty="0" smtClean="0"/>
              <a:t>So shall the music of Thy name</a:t>
            </a:r>
          </a:p>
          <a:p>
            <a:r>
              <a:rPr lang="en-GB" sz="3600" b="1" smtClean="0"/>
              <a:t>Refresh </a:t>
            </a:r>
            <a:r>
              <a:rPr lang="en-GB" sz="3600" b="1" smtClean="0"/>
              <a:t>my soul </a:t>
            </a:r>
            <a:r>
              <a:rPr lang="en-GB" sz="3600" b="1" dirty="0" smtClean="0"/>
              <a:t>in death.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1994</TotalTime>
  <Words>144</Words>
  <Application>Microsoft Office PowerPoint</Application>
  <PresentationFormat>On-screen Show (4:3)</PresentationFormat>
  <Paragraphs>26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90</cp:revision>
  <dcterms:created xsi:type="dcterms:W3CDTF">2010-08-26T04:29:37Z</dcterms:created>
  <dcterms:modified xsi:type="dcterms:W3CDTF">2010-10-12T08:06:52Z</dcterms:modified>
</cp:coreProperties>
</file>