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8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William Branham our Prophet,</a:t>
            </a:r>
          </a:p>
          <a:p>
            <a:r>
              <a:rPr lang="en-US" sz="3600" b="1" dirty="0" smtClean="0"/>
              <a:t>He brought the opening of the seals</a:t>
            </a:r>
          </a:p>
          <a:p>
            <a:r>
              <a:rPr lang="en-US" sz="3600" b="1" dirty="0" smtClean="0"/>
              <a:t>The Seven Thunder Message</a:t>
            </a:r>
          </a:p>
          <a:p>
            <a:r>
              <a:rPr lang="en-US" sz="3600" b="1" dirty="0" smtClean="0"/>
              <a:t>That is the Bride’s revival.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WILLIAM BRANHAM OUR PROPHET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5614</TotalTime>
  <Words>26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194</cp:revision>
  <dcterms:created xsi:type="dcterms:W3CDTF">2010-08-26T04:29:37Z</dcterms:created>
  <dcterms:modified xsi:type="dcterms:W3CDTF">2010-09-06T14:01:24Z</dcterms:modified>
</cp:coreProperties>
</file>