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62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Oh </a:t>
            </a:r>
            <a:r>
              <a:rPr lang="en-US" sz="3600" b="1" smtClean="0"/>
              <a:t>the </a:t>
            </a:r>
            <a:r>
              <a:rPr lang="en-US" sz="3600" b="1" smtClean="0"/>
              <a:t>judgment </a:t>
            </a:r>
            <a:r>
              <a:rPr lang="en-US" sz="3600" b="1" dirty="0" smtClean="0"/>
              <a:t>day is coming</a:t>
            </a:r>
          </a:p>
          <a:p>
            <a:r>
              <a:rPr lang="en-US" sz="3600" b="1" dirty="0" smtClean="0"/>
              <a:t>What an awful day ‘twill be,</a:t>
            </a:r>
          </a:p>
          <a:p>
            <a:r>
              <a:rPr lang="en-US" sz="3600" b="1" dirty="0" smtClean="0"/>
              <a:t>Christ forever is my refuge</a:t>
            </a:r>
          </a:p>
          <a:p>
            <a:r>
              <a:rPr lang="en-US" sz="3600" b="1" dirty="0" smtClean="0"/>
              <a:t>Rock of ages cleft for me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609600" y="6490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OH! MY LOVING BROTHER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2192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  <a:endParaRPr lang="en-US" sz="3600" b="1" dirty="0" smtClean="0"/>
          </a:p>
          <a:p>
            <a:r>
              <a:rPr lang="en-US" sz="3600" b="1" dirty="0" smtClean="0"/>
              <a:t>Oh, my loving brother,</a:t>
            </a:r>
          </a:p>
          <a:p>
            <a:r>
              <a:rPr lang="en-US" sz="3600" b="1" dirty="0" smtClean="0"/>
              <a:t>When the world’s on fire,</a:t>
            </a:r>
          </a:p>
          <a:p>
            <a:r>
              <a:rPr lang="en-US" sz="3600" b="1" dirty="0" smtClean="0"/>
              <a:t>Don’t you want God’s bosom</a:t>
            </a:r>
          </a:p>
          <a:p>
            <a:r>
              <a:rPr lang="en-US" sz="3600" b="1" dirty="0" smtClean="0"/>
              <a:t>To be your pillow,</a:t>
            </a:r>
          </a:p>
          <a:p>
            <a:r>
              <a:rPr lang="en-US" sz="3600" b="1" dirty="0" smtClean="0"/>
              <a:t>Hide me over in the rock of ages</a:t>
            </a:r>
          </a:p>
          <a:p>
            <a:r>
              <a:rPr lang="en-US" sz="3600" b="1" dirty="0" smtClean="0"/>
              <a:t>Rock of ages cleft for me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At </a:t>
            </a:r>
            <a:r>
              <a:rPr lang="en-US" sz="3600" b="1" dirty="0" smtClean="0"/>
              <a:t>the sounding of the trumpet,</a:t>
            </a:r>
          </a:p>
          <a:p>
            <a:r>
              <a:rPr lang="en-US" sz="3600" b="1" dirty="0" smtClean="0"/>
              <a:t>At the dawning of the day,</a:t>
            </a:r>
          </a:p>
          <a:p>
            <a:r>
              <a:rPr lang="en-US" sz="3600" b="1" dirty="0" smtClean="0"/>
              <a:t>Worldly pleasures with their treasures,</a:t>
            </a:r>
          </a:p>
          <a:p>
            <a:r>
              <a:rPr lang="en-US" sz="3600" b="1" dirty="0" smtClean="0"/>
              <a:t>Shall forever pass away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Poor lost sinners will be crying,</a:t>
            </a:r>
          </a:p>
          <a:p>
            <a:r>
              <a:rPr lang="en-US" sz="3600" b="1" dirty="0" smtClean="0"/>
              <a:t>For the home they’ll never see,</a:t>
            </a:r>
          </a:p>
          <a:p>
            <a:r>
              <a:rPr lang="en-US" sz="3600" b="1" dirty="0" smtClean="0"/>
              <a:t>But the ransomed will be singing</a:t>
            </a:r>
          </a:p>
          <a:p>
            <a:r>
              <a:rPr lang="en-US" sz="3600" b="1" dirty="0" smtClean="0"/>
              <a:t>Rock of ages, cleft for me.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5538</TotalTime>
  <Words>122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166</cp:revision>
  <dcterms:created xsi:type="dcterms:W3CDTF">2010-08-26T04:29:37Z</dcterms:created>
  <dcterms:modified xsi:type="dcterms:W3CDTF">2010-09-04T16:18:47Z</dcterms:modified>
</cp:coreProperties>
</file>