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304800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THEY COME</a:t>
            </a:r>
            <a:endParaRPr kumimoji="0" lang="en-US" sz="36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They </a:t>
            </a:r>
            <a:r>
              <a:rPr lang="en-US" sz="3600" b="1" dirty="0"/>
              <a:t>come from the East and West,</a:t>
            </a:r>
          </a:p>
          <a:p>
            <a:r>
              <a:rPr lang="en-US" sz="3600" b="1" dirty="0"/>
              <a:t>They come from the lands afar,</a:t>
            </a:r>
          </a:p>
          <a:p>
            <a:r>
              <a:rPr lang="en-US" sz="3600" b="1" dirty="0"/>
              <a:t>To feast with the King, to dine as His guest;</a:t>
            </a:r>
          </a:p>
          <a:p>
            <a:r>
              <a:rPr lang="en-US" sz="3600" b="1" dirty="0"/>
              <a:t>How blessed these pilgrims are!</a:t>
            </a:r>
          </a:p>
          <a:p>
            <a:r>
              <a:rPr lang="en-US" sz="3600" b="1" dirty="0"/>
              <a:t>Beholding His hallowed face</a:t>
            </a:r>
          </a:p>
          <a:p>
            <a:r>
              <a:rPr lang="en-US" sz="3600" b="1" dirty="0"/>
              <a:t>Aglow with light divine;</a:t>
            </a:r>
          </a:p>
          <a:p>
            <a:r>
              <a:rPr lang="en-US" sz="3600" b="1" dirty="0"/>
              <a:t>Blest partakers of His grace,</a:t>
            </a:r>
          </a:p>
          <a:p>
            <a:r>
              <a:rPr lang="en-US" sz="3600" b="1" dirty="0"/>
              <a:t>As gems in His crown to shine.</a:t>
            </a:r>
          </a:p>
          <a:p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Since Jesus has set me free,</a:t>
            </a:r>
          </a:p>
          <a:p>
            <a:r>
              <a:rPr lang="en-US" sz="3600" b="1" dirty="0" smtClean="0"/>
              <a:t>I’m happy as heart can be;</a:t>
            </a:r>
          </a:p>
          <a:p>
            <a:r>
              <a:rPr lang="en-US" sz="3600" b="1" dirty="0" smtClean="0"/>
              <a:t>No longer I bear the burden of care,</a:t>
            </a:r>
          </a:p>
          <a:p>
            <a:r>
              <a:rPr lang="en-US" sz="3600" b="1" dirty="0" smtClean="0"/>
              <a:t>His yoke is so sweet to me.</a:t>
            </a:r>
          </a:p>
          <a:p>
            <a:r>
              <a:rPr lang="en-US" sz="3600" b="1" dirty="0" smtClean="0"/>
              <a:t>My soul was as black as night,</a:t>
            </a:r>
          </a:p>
          <a:p>
            <a:r>
              <a:rPr lang="en-US" sz="3600" b="1" dirty="0" smtClean="0"/>
              <a:t>But darkness has taken flight;</a:t>
            </a:r>
          </a:p>
          <a:p>
            <a:r>
              <a:rPr lang="en-US" sz="3600" b="1" dirty="0" smtClean="0"/>
              <a:t>Now I shout the victory</a:t>
            </a:r>
          </a:p>
          <a:p>
            <a:r>
              <a:rPr lang="en-US" sz="3600" b="1" dirty="0" smtClean="0"/>
              <a:t>For Jesus has set me free.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look on the great white throne,</a:t>
            </a:r>
          </a:p>
          <a:p>
            <a:r>
              <a:rPr lang="en-US" sz="3600" b="1" dirty="0" smtClean="0"/>
              <a:t>Before it the </a:t>
            </a:r>
            <a:r>
              <a:rPr lang="en-US" sz="3600" b="1" dirty="0" err="1" smtClean="0"/>
              <a:t>ransom’d</a:t>
            </a:r>
            <a:r>
              <a:rPr lang="en-US" sz="3600" b="1" dirty="0" smtClean="0"/>
              <a:t> stand;</a:t>
            </a:r>
          </a:p>
          <a:p>
            <a:r>
              <a:rPr lang="en-US" sz="3600" b="1" dirty="0" smtClean="0"/>
              <a:t>No longer are tears, no sorrow is known</a:t>
            </a:r>
          </a:p>
          <a:p>
            <a:r>
              <a:rPr lang="en-US" sz="3600" b="1" dirty="0" smtClean="0"/>
              <a:t>Nor death in that goodly land.</a:t>
            </a:r>
          </a:p>
          <a:p>
            <a:r>
              <a:rPr lang="en-US" sz="3600" b="1" dirty="0" smtClean="0"/>
              <a:t>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has gone before,</a:t>
            </a:r>
          </a:p>
          <a:p>
            <a:r>
              <a:rPr lang="en-US" sz="3600" b="1" dirty="0" smtClean="0"/>
              <a:t>Preparing the way for me;</a:t>
            </a:r>
          </a:p>
          <a:p>
            <a:r>
              <a:rPr lang="en-US" sz="3600" b="1" dirty="0" smtClean="0"/>
              <a:t>Soon we’ll meet to part no more</a:t>
            </a:r>
          </a:p>
          <a:p>
            <a:r>
              <a:rPr lang="en-US" sz="3600" b="1" dirty="0" smtClean="0"/>
              <a:t>Thru time or eternity.</a:t>
            </a:r>
            <a:endParaRPr lang="en-US" sz="36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6858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 gates of that holy place</a:t>
            </a:r>
          </a:p>
          <a:p>
            <a:r>
              <a:rPr lang="en-US" sz="3600" b="1" dirty="0" smtClean="0"/>
              <a:t>Stand open by night and day;</a:t>
            </a:r>
          </a:p>
          <a:p>
            <a:r>
              <a:rPr lang="en-US" sz="3600" b="1" dirty="0" smtClean="0"/>
              <a:t>O Look to the Lord who “</a:t>
            </a:r>
            <a:r>
              <a:rPr lang="en-US" sz="3600" b="1" dirty="0" err="1" smtClean="0"/>
              <a:t>giveth</a:t>
            </a:r>
            <a:r>
              <a:rPr lang="en-US" sz="3600" b="1" dirty="0" smtClean="0"/>
              <a:t> more grace,”</a:t>
            </a:r>
          </a:p>
          <a:p>
            <a:r>
              <a:rPr lang="en-US" sz="3600" b="1" dirty="0" smtClean="0"/>
              <a:t>Whose love has prepared the way.</a:t>
            </a:r>
          </a:p>
          <a:p>
            <a:r>
              <a:rPr lang="en-US" sz="3600" b="1" dirty="0" smtClean="0"/>
              <a:t>A home in those mansions fair</a:t>
            </a:r>
          </a:p>
          <a:p>
            <a:r>
              <a:rPr lang="en-US" sz="3600" b="1" dirty="0" smtClean="0"/>
              <a:t>His hand hath reserved for all.</a:t>
            </a:r>
          </a:p>
          <a:p>
            <a:r>
              <a:rPr lang="en-US" sz="3600" b="1" dirty="0" smtClean="0"/>
              <a:t>For the wedding feast prepare,</a:t>
            </a:r>
          </a:p>
          <a:p>
            <a:r>
              <a:rPr lang="en-US" sz="3600" b="1" dirty="0" smtClean="0"/>
              <a:t>Obeying the gracious call.</a:t>
            </a:r>
            <a:endParaRPr lang="en-US" sz="36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609600"/>
            <a:ext cx="8610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Oh, Jesus is coming soon,</a:t>
            </a:r>
          </a:p>
          <a:p>
            <a:r>
              <a:rPr lang="en-US" sz="3600" b="1" dirty="0" smtClean="0"/>
              <a:t>Our trials will then be o’er.</a:t>
            </a:r>
          </a:p>
          <a:p>
            <a:r>
              <a:rPr lang="en-US" sz="3600" b="1" dirty="0" smtClean="0"/>
              <a:t>What if our Lord this moment should come</a:t>
            </a:r>
          </a:p>
          <a:p>
            <a:r>
              <a:rPr lang="en-US" sz="3600" b="1" dirty="0" smtClean="0"/>
              <a:t>For those who are free from sin?</a:t>
            </a:r>
          </a:p>
          <a:p>
            <a:r>
              <a:rPr lang="en-US" sz="3600" b="1" dirty="0" smtClean="0"/>
              <a:t>Then would it bring you joy,</a:t>
            </a:r>
          </a:p>
          <a:p>
            <a:r>
              <a:rPr lang="en-US" sz="3600" b="1" dirty="0" smtClean="0"/>
              <a:t>Or sorrow and deep despair?</a:t>
            </a:r>
          </a:p>
          <a:p>
            <a:r>
              <a:rPr lang="en-US" sz="3600" b="1" dirty="0" smtClean="0"/>
              <a:t>When our Lord in glory comes,</a:t>
            </a:r>
          </a:p>
          <a:p>
            <a:r>
              <a:rPr lang="en-US" sz="3600" b="1" dirty="0" smtClean="0"/>
              <a:t>We’ll meet Him up in the air</a:t>
            </a:r>
          </a:p>
          <a:p>
            <a:endParaRPr lang="en-US" sz="36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673</TotalTime>
  <Words>285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3</cp:revision>
  <dcterms:created xsi:type="dcterms:W3CDTF">2010-08-26T04:29:37Z</dcterms:created>
  <dcterms:modified xsi:type="dcterms:W3CDTF">2010-08-26T15:42:50Z</dcterms:modified>
</cp:coreProperties>
</file>