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78" y="27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29308" y="1405824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I’m pressing on the upward way,</a:t>
            </a:r>
          </a:p>
          <a:p>
            <a:r>
              <a:rPr lang="en-US" sz="4000" b="1" dirty="0"/>
              <a:t>New heights I’m gaining every day;</a:t>
            </a:r>
          </a:p>
          <a:p>
            <a:r>
              <a:rPr lang="en-US" sz="4000" b="1" dirty="0"/>
              <a:t>Still praying as I’m onward bound,</a:t>
            </a:r>
          </a:p>
          <a:p>
            <a:r>
              <a:rPr lang="en-US" sz="4000" b="1" dirty="0"/>
              <a:t>“Lord, plant my feet on higher ground.”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21DCF-325D-471B-92A7-590CA1D7F6FF}"/>
              </a:ext>
            </a:extLst>
          </p:cNvPr>
          <p:cNvSpPr/>
          <p:nvPr/>
        </p:nvSpPr>
        <p:spPr>
          <a:xfrm>
            <a:off x="2133600" y="234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prstClr val="white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30</a:t>
            </a:r>
            <a:r>
              <a:rPr lang="en-US" sz="3600" b="1" i="1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lvl="0" algn="ctr"/>
            <a:r>
              <a:rPr lang="en-US" sz="3600" b="1" u="sng" dirty="0">
                <a:solidFill>
                  <a:prstClr val="white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HIGHER GROUND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" y="1002322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CHORUS</a:t>
            </a:r>
          </a:p>
          <a:p>
            <a:r>
              <a:rPr lang="en-US" sz="4000" b="1" dirty="0"/>
              <a:t>Lord, lift me up and let me stand,</a:t>
            </a:r>
          </a:p>
          <a:p>
            <a:r>
              <a:rPr lang="en-US" sz="4000" b="1" dirty="0"/>
              <a:t>By faith, on heaven’s table land,</a:t>
            </a:r>
          </a:p>
          <a:p>
            <a:r>
              <a:rPr lang="en-US" sz="4000" b="1" dirty="0"/>
              <a:t>A higher plane than I have found;</a:t>
            </a:r>
          </a:p>
          <a:p>
            <a:r>
              <a:rPr lang="en-US" sz="4000" b="1" dirty="0"/>
              <a:t>Lord, plant my feet on higher ground.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25768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My heart has no desire to stay</a:t>
            </a:r>
          </a:p>
          <a:p>
            <a:r>
              <a:rPr lang="en-US" sz="4000" b="1" dirty="0"/>
              <a:t>Where doubts arise and fears dismay;</a:t>
            </a:r>
          </a:p>
          <a:p>
            <a:r>
              <a:rPr lang="en-US" sz="4000" b="1" dirty="0" err="1"/>
              <a:t>Tho</a:t>
            </a:r>
            <a:r>
              <a:rPr lang="en-US" sz="4000" b="1" dirty="0"/>
              <a:t>’ some may dwell where these abound,</a:t>
            </a:r>
          </a:p>
          <a:p>
            <a:r>
              <a:rPr lang="en-US" sz="4000" b="1" dirty="0"/>
              <a:t>My prayer, my aim, is higher ground.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99292" y="1008184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 want to scale the utmost height,</a:t>
            </a:r>
          </a:p>
          <a:p>
            <a:r>
              <a:rPr lang="en-US" sz="4000" b="1" dirty="0"/>
              <a:t>And catch a gleam of glory bright;</a:t>
            </a:r>
          </a:p>
          <a:p>
            <a:r>
              <a:rPr lang="en-US" sz="4000" b="1" dirty="0"/>
              <a:t>But still I’ll pray till </a:t>
            </a:r>
            <a:r>
              <a:rPr lang="en-US" sz="4000" b="1" dirty="0" err="1"/>
              <a:t>heav’n</a:t>
            </a:r>
            <a:r>
              <a:rPr lang="en-US" sz="4000" b="1" dirty="0"/>
              <a:t> I’ve found,</a:t>
            </a:r>
          </a:p>
          <a:p>
            <a:r>
              <a:rPr lang="en-US" sz="4000" b="1" dirty="0"/>
              <a:t>“Lord, lead me on to higher ground.”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782</TotalTime>
  <Words>139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34</cp:revision>
  <dcterms:created xsi:type="dcterms:W3CDTF">2010-08-26T04:29:37Z</dcterms:created>
  <dcterms:modified xsi:type="dcterms:W3CDTF">2019-12-20T22:48:39Z</dcterms:modified>
</cp:coreProperties>
</file>