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Behold Me standing at the door,</a:t>
            </a:r>
          </a:p>
          <a:p>
            <a:r>
              <a:rPr lang="en-GB" sz="3600" b="1" dirty="0" smtClean="0"/>
              <a:t>And hear Me pleading evermore.</a:t>
            </a:r>
          </a:p>
          <a:p>
            <a:r>
              <a:rPr lang="en-GB" sz="3600" b="1" dirty="0" smtClean="0"/>
              <a:t>With gentle voice, oh, heart of sin,</a:t>
            </a:r>
          </a:p>
          <a:p>
            <a:r>
              <a:rPr lang="en-GB" sz="3600" b="1" dirty="0" smtClean="0"/>
              <a:t>May I come in? May I come in?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BEHOLD ME STANDING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Behold Me standing at the door,</a:t>
            </a:r>
          </a:p>
          <a:p>
            <a:r>
              <a:rPr lang="en-GB" sz="3600" b="1" dirty="0" smtClean="0"/>
              <a:t>And hear Me pleading evermore;</a:t>
            </a:r>
          </a:p>
          <a:p>
            <a:r>
              <a:rPr lang="en-GB" sz="3600" b="1" dirty="0" smtClean="0"/>
              <a:t>Say, weary heart, </a:t>
            </a:r>
            <a:r>
              <a:rPr lang="en-GB" sz="3600" b="1" dirty="0" err="1" smtClean="0"/>
              <a:t>opprest</a:t>
            </a:r>
            <a:r>
              <a:rPr lang="en-GB" sz="3600" b="1" dirty="0" smtClean="0"/>
              <a:t> with sin</a:t>
            </a:r>
          </a:p>
          <a:p>
            <a:r>
              <a:rPr lang="en-GB" sz="3600" b="1" dirty="0" smtClean="0"/>
              <a:t>May I come in? May I come in?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bore the cruel thorns for thee,</a:t>
            </a:r>
          </a:p>
          <a:p>
            <a:r>
              <a:rPr lang="en-GB" sz="3600" b="1" dirty="0" smtClean="0"/>
              <a:t>I waited long and patiently,</a:t>
            </a:r>
          </a:p>
          <a:p>
            <a:r>
              <a:rPr lang="en-GB" sz="3600" b="1" dirty="0" smtClean="0"/>
              <a:t>Say, weary heart, </a:t>
            </a:r>
            <a:r>
              <a:rPr lang="en-GB" sz="3600" b="1" dirty="0" err="1" smtClean="0"/>
              <a:t>opprest</a:t>
            </a:r>
            <a:r>
              <a:rPr lang="en-GB" sz="3600" b="1" dirty="0" smtClean="0"/>
              <a:t> with sin,</a:t>
            </a:r>
          </a:p>
          <a:p>
            <a:r>
              <a:rPr lang="en-GB" sz="3600" b="1" dirty="0" smtClean="0"/>
              <a:t>May I come in? May I come in?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would not plead with thee in vain;</a:t>
            </a:r>
          </a:p>
          <a:p>
            <a:r>
              <a:rPr lang="en-GB" sz="3600" b="1" dirty="0" smtClean="0"/>
              <a:t>Remember all My grief and pain!</a:t>
            </a:r>
          </a:p>
          <a:p>
            <a:r>
              <a:rPr lang="en-GB" sz="3600" b="1" dirty="0" smtClean="0"/>
              <a:t>I died to ransom thee from sin,</a:t>
            </a:r>
          </a:p>
          <a:p>
            <a:r>
              <a:rPr lang="en-GB" sz="3600" b="1" dirty="0" smtClean="0"/>
              <a:t>May I come in? May I come in?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577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bring thee joy from heaven above,</a:t>
            </a:r>
          </a:p>
          <a:p>
            <a:r>
              <a:rPr lang="en-GB" sz="3600" b="1" dirty="0" smtClean="0"/>
              <a:t>I bring thee pardon, peace, and love;</a:t>
            </a:r>
          </a:p>
          <a:p>
            <a:r>
              <a:rPr lang="en-GB" sz="3600" b="1" dirty="0" smtClean="0"/>
              <a:t>Say, weary heart, </a:t>
            </a:r>
            <a:r>
              <a:rPr lang="en-GB" sz="3600" b="1" dirty="0" err="1" smtClean="0"/>
              <a:t>opprest</a:t>
            </a:r>
            <a:r>
              <a:rPr lang="en-GB" sz="3600" b="1" dirty="0" smtClean="0"/>
              <a:t> with sin,</a:t>
            </a:r>
          </a:p>
          <a:p>
            <a:r>
              <a:rPr lang="en-GB" sz="3600" b="1" dirty="0" smtClean="0"/>
              <a:t>May I come in? May I come in?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1999</TotalTime>
  <Words>177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92</cp:revision>
  <dcterms:created xsi:type="dcterms:W3CDTF">2010-08-26T04:29:37Z</dcterms:created>
  <dcterms:modified xsi:type="dcterms:W3CDTF">2010-10-12T08:11:54Z</dcterms:modified>
</cp:coreProperties>
</file>