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One there is above all others,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His is love beyond </a:t>
            </a:r>
            <a:r>
              <a:rPr lang="en-GB" sz="3600" b="1" smtClean="0"/>
              <a:t>a </a:t>
            </a:r>
            <a:r>
              <a:rPr lang="en-GB" sz="3600" b="1" smtClean="0"/>
              <a:t>brother’s</a:t>
            </a:r>
            <a:endParaRPr lang="en-GB" sz="3600" b="1" dirty="0" smtClean="0"/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Earthly friends may fall or leave us,</a:t>
            </a:r>
          </a:p>
          <a:p>
            <a:r>
              <a:rPr lang="en-GB" sz="3600" b="1" dirty="0" smtClean="0"/>
              <a:t>One day soothe, the next day grieve us,</a:t>
            </a:r>
          </a:p>
          <a:p>
            <a:r>
              <a:rPr lang="en-GB" sz="3600" b="1" dirty="0" smtClean="0"/>
              <a:t>But this Friend will ne’er deceive us,</a:t>
            </a:r>
          </a:p>
          <a:p>
            <a:r>
              <a:rPr lang="en-GB" sz="3600" b="1" dirty="0" smtClean="0"/>
              <a:t>Oh, how He loves!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ONE ABOVE OTHERS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err="1" smtClean="0"/>
              <a:t>Tis</a:t>
            </a:r>
            <a:r>
              <a:rPr lang="en-GB" sz="3600" b="1" dirty="0" smtClean="0"/>
              <a:t> eternal life to know Him,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Think, oh think, how much we owe Him,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With His precious blood He bought us,</a:t>
            </a:r>
          </a:p>
          <a:p>
            <a:r>
              <a:rPr lang="en-GB" sz="3600" b="1" dirty="0" smtClean="0"/>
              <a:t>In the wilderness He sought us,</a:t>
            </a:r>
          </a:p>
          <a:p>
            <a:r>
              <a:rPr lang="en-GB" sz="3600" b="1" dirty="0" smtClean="0"/>
              <a:t>To His fold He safely brought us,</a:t>
            </a:r>
          </a:p>
          <a:p>
            <a:r>
              <a:rPr lang="en-GB" sz="3600" b="1" dirty="0" smtClean="0"/>
              <a:t>Oh, how He loves!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have found a Friend in Jesus,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His great delight to bless us,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How our hearts delight to hear Him</a:t>
            </a:r>
          </a:p>
          <a:p>
            <a:r>
              <a:rPr lang="en-GB" sz="3600" b="1" dirty="0" smtClean="0"/>
              <a:t>Bid us dwell in safety near Him!</a:t>
            </a:r>
          </a:p>
          <a:p>
            <a:r>
              <a:rPr lang="en-GB" sz="3600" b="1" dirty="0" smtClean="0"/>
              <a:t>Why should we distrust or fear Him?</a:t>
            </a:r>
          </a:p>
          <a:p>
            <a:r>
              <a:rPr lang="en-GB" sz="3600" b="1" dirty="0" smtClean="0"/>
              <a:t>Oh, how He loves!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Through His name we are forgiven,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Backward shall our foes be driven,</a:t>
            </a:r>
          </a:p>
          <a:p>
            <a:r>
              <a:rPr lang="en-GB" sz="3600" b="1" dirty="0" smtClean="0"/>
              <a:t>Oh, how He loves!</a:t>
            </a:r>
          </a:p>
          <a:p>
            <a:r>
              <a:rPr lang="en-GB" sz="3600" b="1" dirty="0" smtClean="0"/>
              <a:t>Best of blessings He’ll provide us,</a:t>
            </a:r>
          </a:p>
          <a:p>
            <a:r>
              <a:rPr lang="en-GB" sz="3600" b="1" dirty="0" smtClean="0"/>
              <a:t>Nought but good shall </a:t>
            </a:r>
            <a:r>
              <a:rPr lang="en-GB" sz="3600" b="1" dirty="0" err="1" smtClean="0"/>
              <a:t>e’er</a:t>
            </a:r>
            <a:r>
              <a:rPr lang="en-GB" sz="3600" b="1" dirty="0" smtClean="0"/>
              <a:t> betide us,</a:t>
            </a:r>
          </a:p>
          <a:p>
            <a:r>
              <a:rPr lang="en-GB" sz="3600" b="1" dirty="0" smtClean="0"/>
              <a:t>Safe to glory He will guide us,</a:t>
            </a:r>
          </a:p>
          <a:p>
            <a:r>
              <a:rPr lang="en-GB" sz="3600" b="1" dirty="0" smtClean="0"/>
              <a:t>Oh, how He loves!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2006</TotalTime>
  <Words>236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96</cp:revision>
  <dcterms:created xsi:type="dcterms:W3CDTF">2010-08-26T04:29:37Z</dcterms:created>
  <dcterms:modified xsi:type="dcterms:W3CDTF">2011-01-09T06:30:22Z</dcterms:modified>
</cp:coreProperties>
</file>