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Whoso </a:t>
            </a:r>
            <a:r>
              <a:rPr lang="en-GB" sz="3600" b="1" dirty="0" err="1" smtClean="0"/>
              <a:t>offereth</a:t>
            </a:r>
            <a:r>
              <a:rPr lang="en-GB" sz="3600" b="1" dirty="0" smtClean="0"/>
              <a:t> praise </a:t>
            </a:r>
            <a:r>
              <a:rPr lang="en-GB" sz="3600" b="1" dirty="0" err="1" smtClean="0"/>
              <a:t>glorifieth</a:t>
            </a:r>
            <a:r>
              <a:rPr lang="en-GB" sz="3600" b="1" dirty="0" smtClean="0"/>
              <a:t> Me: (2x)</a:t>
            </a:r>
          </a:p>
          <a:p>
            <a:r>
              <a:rPr lang="en-GB" sz="3400" b="1" dirty="0" smtClean="0"/>
              <a:t>And to him that </a:t>
            </a:r>
            <a:r>
              <a:rPr lang="en-GB" sz="3400" b="1" dirty="0" err="1" smtClean="0"/>
              <a:t>ordereth</a:t>
            </a:r>
            <a:r>
              <a:rPr lang="en-GB" sz="3400" b="1" dirty="0" smtClean="0"/>
              <a:t> his conversation</a:t>
            </a:r>
          </a:p>
          <a:p>
            <a:r>
              <a:rPr lang="en-GB" sz="3400" b="1" dirty="0" smtClean="0"/>
              <a:t>aright</a:t>
            </a:r>
          </a:p>
          <a:p>
            <a:r>
              <a:rPr lang="en-GB" sz="3600" b="1" dirty="0" smtClean="0"/>
              <a:t>Will I </a:t>
            </a:r>
            <a:r>
              <a:rPr lang="en-GB" sz="3600" b="1" dirty="0" err="1" smtClean="0"/>
              <a:t>shew</a:t>
            </a:r>
            <a:r>
              <a:rPr lang="en-GB" sz="3600" b="1" dirty="0" smtClean="0"/>
              <a:t> the salvation of God.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WHOSO OFFERETH PRAISE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2009</TotalTime>
  <Words>29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96</cp:revision>
  <dcterms:created xsi:type="dcterms:W3CDTF">2010-08-26T04:29:37Z</dcterms:created>
  <dcterms:modified xsi:type="dcterms:W3CDTF">2010-10-15T12:15:04Z</dcterms:modified>
</cp:coreProperties>
</file>