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22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862078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Jesus is the sweetest name I know,</a:t>
            </a:r>
          </a:p>
          <a:p>
            <a:r>
              <a:rPr lang="en-US" sz="3600" b="1" dirty="0" smtClean="0"/>
              <a:t>And He’s just the same,</a:t>
            </a:r>
          </a:p>
          <a:p>
            <a:r>
              <a:rPr lang="en-US" sz="3600" b="1" dirty="0" smtClean="0"/>
              <a:t>As His lovely name.</a:t>
            </a:r>
          </a:p>
          <a:p>
            <a:r>
              <a:rPr lang="en-US" sz="3600" b="1" dirty="0" smtClean="0"/>
              <a:t>And that’s the reason why I love Him so,</a:t>
            </a:r>
          </a:p>
          <a:p>
            <a:r>
              <a:rPr lang="en-US" sz="3600" b="1" dirty="0" smtClean="0"/>
              <a:t>For Jesus is the sweetest name I know.</a:t>
            </a:r>
          </a:p>
        </p:txBody>
      </p:sp>
      <p:sp>
        <p:nvSpPr>
          <p:cNvPr id="9" name="Rectangle 8"/>
          <p:cNvSpPr/>
          <p:nvPr/>
        </p:nvSpPr>
        <p:spPr>
          <a:xfrm>
            <a:off x="-533400" y="9538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JESUS IS THE SWEETEST NAME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5762</TotalTime>
  <Words>43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157</cp:revision>
  <dcterms:created xsi:type="dcterms:W3CDTF">2010-08-26T04:29:37Z</dcterms:created>
  <dcterms:modified xsi:type="dcterms:W3CDTF">2010-12-19T11:29:19Z</dcterms:modified>
</cp:coreProperties>
</file>