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On the Cross crucified</a:t>
            </a:r>
          </a:p>
          <a:p>
            <a:r>
              <a:rPr lang="en-GB" sz="3600" b="1" dirty="0" smtClean="0"/>
              <a:t>In great sorrow He died</a:t>
            </a:r>
          </a:p>
          <a:p>
            <a:r>
              <a:rPr lang="en-GB" sz="3600" b="1" dirty="0" smtClean="0"/>
              <a:t>The giver of life was He;</a:t>
            </a:r>
          </a:p>
          <a:p>
            <a:r>
              <a:rPr lang="en-GB" sz="3600" b="1" dirty="0" smtClean="0"/>
              <a:t>Yet my Lord was despised,</a:t>
            </a:r>
          </a:p>
          <a:p>
            <a:r>
              <a:rPr lang="en-GB" sz="3600" b="1" dirty="0" smtClean="0"/>
              <a:t>And rejected of men,</a:t>
            </a:r>
          </a:p>
          <a:p>
            <a:r>
              <a:rPr lang="en-GB" sz="3600" b="1" dirty="0" smtClean="0"/>
              <a:t>This Jesus of Calvary.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ON THE CROSS CRUCIFIED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He was wounded for our transgressions,</a:t>
            </a:r>
          </a:p>
          <a:p>
            <a:r>
              <a:rPr lang="en-GB" sz="3600" b="1" dirty="0" smtClean="0"/>
              <a:t>He was bruised for our iniquities,</a:t>
            </a:r>
          </a:p>
          <a:p>
            <a:r>
              <a:rPr lang="en-GB" sz="3600" b="1" dirty="0" smtClean="0"/>
              <a:t>Surely He bore our sorrows,</a:t>
            </a:r>
          </a:p>
          <a:p>
            <a:r>
              <a:rPr lang="en-GB" sz="3600" b="1" dirty="0" smtClean="0"/>
              <a:t>And by His stripes we are healed.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778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Price for healing was paid</a:t>
            </a:r>
          </a:p>
          <a:p>
            <a:r>
              <a:rPr lang="en-GB" sz="3600" b="1" dirty="0" smtClean="0"/>
              <a:t>As those cruel stripes were made;</a:t>
            </a:r>
          </a:p>
          <a:p>
            <a:r>
              <a:rPr lang="en-GB" sz="3600" b="1" dirty="0" smtClean="0"/>
              <a:t>Within Pilate’s judgement hall</a:t>
            </a:r>
          </a:p>
          <a:p>
            <a:r>
              <a:rPr lang="en-GB" sz="3600" b="1" dirty="0" smtClean="0"/>
              <a:t>Now His suffering affords perfect healing </a:t>
            </a:r>
            <a:r>
              <a:rPr lang="en-GB" sz="3600" b="1" dirty="0" smtClean="0"/>
              <a:t>for all</a:t>
            </a:r>
            <a:endParaRPr lang="en-GB" sz="3600" b="1" dirty="0" smtClean="0"/>
          </a:p>
          <a:p>
            <a:r>
              <a:rPr lang="en-GB" sz="3600" b="1" dirty="0" smtClean="0"/>
              <a:t>This wonderful Healer’s mine.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77876"/>
            <a:ext cx="9448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/>
              <a:t>Came the leper to Christ,</a:t>
            </a:r>
          </a:p>
          <a:p>
            <a:r>
              <a:rPr lang="en-US" sz="3400" b="1" dirty="0" smtClean="0"/>
              <a:t>Saying, “surely I know,</a:t>
            </a:r>
          </a:p>
          <a:p>
            <a:r>
              <a:rPr lang="en-US" sz="3400" b="1" dirty="0" smtClean="0"/>
              <a:t>That thou, Lord,</a:t>
            </a:r>
          </a:p>
          <a:p>
            <a:r>
              <a:rPr lang="en-US" sz="3400" b="1" dirty="0" smtClean="0"/>
              <a:t>Canst make me whole.”</a:t>
            </a:r>
          </a:p>
          <a:p>
            <a:r>
              <a:rPr lang="en-US" sz="3400" b="1" dirty="0" smtClean="0"/>
              <a:t>When His great faith was seen</a:t>
            </a:r>
          </a:p>
          <a:p>
            <a:r>
              <a:rPr lang="en-US" sz="3400" b="1" dirty="0" smtClean="0"/>
              <a:t>Jesus said, “Yes I will.”</a:t>
            </a:r>
          </a:p>
          <a:p>
            <a:r>
              <a:rPr lang="en-US" sz="3400" b="1" dirty="0" smtClean="0"/>
              <a:t>And touched him</a:t>
            </a:r>
          </a:p>
          <a:p>
            <a:r>
              <a:rPr lang="en-US" sz="3400" b="1" dirty="0" smtClean="0"/>
              <a:t>And made him clean.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has healed my sick soul,</a:t>
            </a:r>
          </a:p>
          <a:p>
            <a:r>
              <a:rPr lang="en-GB" sz="3600" b="1" dirty="0" smtClean="0"/>
              <a:t>Made me </a:t>
            </a:r>
            <a:r>
              <a:rPr lang="en-GB" sz="3600" b="1" dirty="0" err="1" smtClean="0"/>
              <a:t>ev’ry</a:t>
            </a:r>
            <a:r>
              <a:rPr lang="en-GB" sz="3600" b="1" dirty="0" smtClean="0"/>
              <a:t> whit whole,</a:t>
            </a:r>
          </a:p>
          <a:p>
            <a:r>
              <a:rPr lang="en-GB" sz="3600" b="1" dirty="0" smtClean="0"/>
              <a:t>And He’ll do the same for you;</a:t>
            </a:r>
          </a:p>
          <a:p>
            <a:r>
              <a:rPr lang="en-GB" sz="3600" b="1" dirty="0" smtClean="0"/>
              <a:t>He’s the same yesterday, today and forever,</a:t>
            </a:r>
          </a:p>
          <a:p>
            <a:r>
              <a:rPr lang="en-GB" sz="3600" b="1" dirty="0" smtClean="0"/>
              <a:t>This Healer of men today.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2025</TotalTime>
  <Words>180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100</cp:revision>
  <dcterms:created xsi:type="dcterms:W3CDTF">2010-08-26T04:29:37Z</dcterms:created>
  <dcterms:modified xsi:type="dcterms:W3CDTF">2010-10-15T12:31:02Z</dcterms:modified>
</cp:coreProperties>
</file>