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shadows deepen, and my heart</a:t>
            </a:r>
          </a:p>
          <a:p>
            <a:r>
              <a:rPr lang="en-US" sz="3600" b="1" dirty="0" smtClean="0"/>
              <a:t>bleeds,</a:t>
            </a:r>
          </a:p>
          <a:p>
            <a:r>
              <a:rPr lang="en-US" sz="3600" b="1" dirty="0" smtClean="0"/>
              <a:t>I will not question the way God leads;</a:t>
            </a:r>
          </a:p>
          <a:p>
            <a:r>
              <a:rPr lang="en-US" sz="3600" b="1" dirty="0" smtClean="0"/>
              <a:t>This side of heaven I know in part,</a:t>
            </a:r>
          </a:p>
          <a:p>
            <a:r>
              <a:rPr lang="en-US" sz="3600" b="1" dirty="0" smtClean="0"/>
              <a:t>I will not question a broken heart.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 WE’LL TALK IT OVER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But we'll talk it over, in the by and by</a:t>
            </a:r>
          </a:p>
          <a:p>
            <a:r>
              <a:rPr lang="en-US" sz="3600" b="1" dirty="0" smtClean="0"/>
              <a:t>We'll talk it over, my Lord and I</a:t>
            </a:r>
          </a:p>
          <a:p>
            <a:r>
              <a:rPr lang="en-US" sz="3600" b="1" dirty="0" smtClean="0"/>
              <a:t>I'll ask the reason, and He'll tell me why</a:t>
            </a:r>
          </a:p>
          <a:p>
            <a:r>
              <a:rPr lang="en-US" sz="3600" b="1" dirty="0" smtClean="0"/>
              <a:t>When we'll talk it over in the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I'll love to see Him who died for me</a:t>
            </a:r>
          </a:p>
          <a:p>
            <a:r>
              <a:rPr lang="en-US" sz="3600" b="1" dirty="0" smtClean="0"/>
              <a:t>And come to know Him as I have known;</a:t>
            </a:r>
          </a:p>
          <a:p>
            <a:r>
              <a:rPr lang="en-US" sz="3600" b="1" dirty="0" smtClean="0"/>
              <a:t>I'll keep my questions against that day</a:t>
            </a:r>
          </a:p>
          <a:p>
            <a:r>
              <a:rPr lang="en-US" sz="3600" b="1" dirty="0" smtClean="0"/>
              <a:t>When we'll talk it over, in the by and 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5556</TotalTime>
  <Words>120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170</cp:revision>
  <dcterms:created xsi:type="dcterms:W3CDTF">2010-08-26T04:29:37Z</dcterms:created>
  <dcterms:modified xsi:type="dcterms:W3CDTF">2011-01-16T16:52:37Z</dcterms:modified>
</cp:coreProperties>
</file>