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Wither, pilgrims, are you going,</a:t>
            </a:r>
          </a:p>
          <a:p>
            <a:r>
              <a:rPr lang="en-US" sz="3600" b="1" dirty="0" smtClean="0"/>
              <a:t>Going each with staff in hand?</a:t>
            </a:r>
          </a:p>
          <a:p>
            <a:r>
              <a:rPr lang="en-US" sz="3600" b="1" dirty="0" smtClean="0"/>
              <a:t>We are going on a journey,</a:t>
            </a:r>
          </a:p>
          <a:p>
            <a:r>
              <a:rPr lang="en-US" sz="3600" b="1" dirty="0" smtClean="0"/>
              <a:t>Going at our King’s command.</a:t>
            </a:r>
          </a:p>
          <a:p>
            <a:r>
              <a:rPr lang="en-US" sz="3600" b="1" dirty="0" smtClean="0"/>
              <a:t>Over hills, and plains, and valleys,</a:t>
            </a:r>
          </a:p>
          <a:p>
            <a:r>
              <a:rPr lang="en-US" sz="3600" b="1" dirty="0" smtClean="0"/>
              <a:t>We are going to His palace,</a:t>
            </a:r>
          </a:p>
          <a:p>
            <a:r>
              <a:rPr lang="en-US" sz="3600" b="1" dirty="0" smtClean="0"/>
              <a:t>We are going to His palace,</a:t>
            </a:r>
          </a:p>
          <a:p>
            <a:r>
              <a:rPr lang="en-US" sz="3600" b="1" dirty="0" smtClean="0"/>
              <a:t>Going to the better land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WHITHER PILGRIMS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Tell </a:t>
            </a:r>
            <a:r>
              <a:rPr lang="en-US" sz="3600" b="1" dirty="0" smtClean="0"/>
              <a:t>us, pilgrims, what you hope for,</a:t>
            </a:r>
          </a:p>
          <a:p>
            <a:r>
              <a:rPr lang="en-US" sz="3600" b="1" dirty="0" smtClean="0"/>
              <a:t>In that far-off better land?</a:t>
            </a:r>
          </a:p>
          <a:p>
            <a:r>
              <a:rPr lang="en-US" sz="3600" b="1" dirty="0" err="1" smtClean="0"/>
              <a:t>Sportless</a:t>
            </a:r>
            <a:r>
              <a:rPr lang="en-US" sz="3600" b="1" dirty="0" smtClean="0"/>
              <a:t> robes and crowns of glory,</a:t>
            </a:r>
          </a:p>
          <a:p>
            <a:r>
              <a:rPr lang="en-US" sz="3600" b="1" dirty="0" smtClean="0"/>
              <a:t>From a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loving hand.</a:t>
            </a:r>
          </a:p>
          <a:p>
            <a:r>
              <a:rPr lang="en-US" sz="3600" b="1" dirty="0" smtClean="0"/>
              <a:t>We shall drink of life’s clear river,</a:t>
            </a:r>
          </a:p>
          <a:p>
            <a:r>
              <a:rPr lang="en-US" sz="3600" b="1" dirty="0" smtClean="0"/>
              <a:t>We shall dwell with God for ever,</a:t>
            </a:r>
          </a:p>
          <a:p>
            <a:r>
              <a:rPr lang="en-US" sz="3600" b="1" dirty="0" smtClean="0"/>
              <a:t>We shall dwell with God for ever,</a:t>
            </a:r>
          </a:p>
          <a:p>
            <a:r>
              <a:rPr lang="en-US" sz="3600" b="1" dirty="0" smtClean="0"/>
              <a:t>In the bright, that better land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Pilgrims</a:t>
            </a:r>
            <a:r>
              <a:rPr lang="en-US" sz="3600" b="1" dirty="0" smtClean="0"/>
              <a:t>, may we travel with you</a:t>
            </a:r>
          </a:p>
          <a:p>
            <a:r>
              <a:rPr lang="en-US" sz="3600" b="1" dirty="0" smtClean="0"/>
              <a:t>To that bright and better land?</a:t>
            </a:r>
          </a:p>
          <a:p>
            <a:r>
              <a:rPr lang="en-US" sz="3600" b="1" dirty="0" smtClean="0"/>
              <a:t>Come and welcome, come and welcome,</a:t>
            </a:r>
          </a:p>
          <a:p>
            <a:r>
              <a:rPr lang="en-US" sz="3600" b="1" dirty="0" smtClean="0"/>
              <a:t>Welcome to our pilgrim band.</a:t>
            </a:r>
          </a:p>
          <a:p>
            <a:r>
              <a:rPr lang="en-US" sz="3600" b="1" dirty="0" smtClean="0"/>
              <a:t>Come, oh! come, and do not leave us;</a:t>
            </a:r>
          </a:p>
          <a:p>
            <a:r>
              <a:rPr lang="en-US" sz="3600" b="1" dirty="0" smtClean="0"/>
              <a:t>Christ is waiting to receive us,</a:t>
            </a:r>
          </a:p>
          <a:p>
            <a:r>
              <a:rPr lang="en-US" sz="3600" b="1" dirty="0" smtClean="0"/>
              <a:t>Christ is waiting to receive us,</a:t>
            </a:r>
          </a:p>
          <a:p>
            <a:r>
              <a:rPr lang="en-US" sz="3600" b="1" dirty="0" smtClean="0"/>
              <a:t>In that bright, that better land.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5557</TotalTime>
  <Words>182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170</cp:revision>
  <dcterms:created xsi:type="dcterms:W3CDTF">2010-08-26T04:29:37Z</dcterms:created>
  <dcterms:modified xsi:type="dcterms:W3CDTF">2010-09-04T16:38:00Z</dcterms:modified>
</cp:coreProperties>
</file>