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4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10/15/2010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577876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Is everybody happy</a:t>
            </a:r>
          </a:p>
          <a:p>
            <a:r>
              <a:rPr lang="en-GB" sz="3600" b="1" dirty="0" smtClean="0"/>
              <a:t>Is everybody glad</a:t>
            </a:r>
          </a:p>
          <a:p>
            <a:r>
              <a:rPr lang="en-GB" sz="3600" b="1" dirty="0" smtClean="0"/>
              <a:t>I don’t want to see you looking weary</a:t>
            </a:r>
          </a:p>
          <a:p>
            <a:r>
              <a:rPr lang="en-GB" sz="3600" b="1" dirty="0" smtClean="0"/>
              <a:t>I don’t want to see you looking sad</a:t>
            </a:r>
          </a:p>
          <a:p>
            <a:r>
              <a:rPr lang="en-GB" sz="3600" b="1" dirty="0" smtClean="0"/>
              <a:t>I just want to see you keep on smiling</a:t>
            </a:r>
          </a:p>
          <a:p>
            <a:r>
              <a:rPr lang="en-GB" sz="3600" b="1" dirty="0" smtClean="0"/>
              <a:t>For Jesus is at the door</a:t>
            </a:r>
          </a:p>
          <a:p>
            <a:r>
              <a:rPr lang="en-GB" sz="3600" b="1" dirty="0" smtClean="0"/>
              <a:t>So keep on shouting hallelujah</a:t>
            </a:r>
          </a:p>
          <a:p>
            <a:r>
              <a:rPr lang="en-GB" sz="3600" b="1" dirty="0" smtClean="0"/>
              <a:t>Till we meet on the golden shore.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7252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IS EVERYBODY HAPPY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2027</TotalTime>
  <Words>54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102</cp:revision>
  <dcterms:created xsi:type="dcterms:W3CDTF">2010-08-26T04:29:37Z</dcterms:created>
  <dcterms:modified xsi:type="dcterms:W3CDTF">2010-10-15T12:33:31Z</dcterms:modified>
</cp:coreProperties>
</file>