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love Him better every day,</a:t>
            </a:r>
          </a:p>
          <a:p>
            <a:r>
              <a:rPr lang="en-GB" sz="3600" b="1" dirty="0" smtClean="0"/>
              <a:t>I love Him better every day,</a:t>
            </a:r>
          </a:p>
          <a:p>
            <a:r>
              <a:rPr lang="en-GB" sz="3600" b="1" dirty="0" smtClean="0"/>
              <a:t>Close by His side, I will abide,</a:t>
            </a:r>
          </a:p>
          <a:p>
            <a:r>
              <a:rPr lang="en-GB" sz="3600" b="1" dirty="0" smtClean="0"/>
              <a:t>I love Him better every day.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LOVE HIM BETTER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2029</TotalTime>
  <Words>35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103</cp:revision>
  <dcterms:created xsi:type="dcterms:W3CDTF">2010-08-26T04:29:37Z</dcterms:created>
  <dcterms:modified xsi:type="dcterms:W3CDTF">2010-10-15T12:35:02Z</dcterms:modified>
</cp:coreProperties>
</file>