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31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STANDING ON THE PROMISES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Standing on the promises of Christ my King,</a:t>
            </a:r>
          </a:p>
          <a:p>
            <a:r>
              <a:rPr lang="en-US" sz="3600" b="1" dirty="0"/>
              <a:t>Through eternal ages let His praises ring;</a:t>
            </a:r>
          </a:p>
          <a:p>
            <a:r>
              <a:rPr lang="en-US" sz="3600" b="1" dirty="0"/>
              <a:t>Glory in the highest I will shout and sing,</a:t>
            </a:r>
          </a:p>
          <a:p>
            <a:r>
              <a:rPr lang="en-US" sz="3600" b="1" dirty="0"/>
              <a:t>Standing on the promises of God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Standing, standing,</a:t>
            </a:r>
          </a:p>
          <a:p>
            <a:r>
              <a:rPr lang="en-US" sz="3600" b="1" dirty="0" smtClean="0"/>
              <a:t>Standing on the promises of God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Standing, standing,</a:t>
            </a:r>
          </a:p>
          <a:p>
            <a:r>
              <a:rPr lang="en-US" sz="3600" b="1" dirty="0" smtClean="0"/>
              <a:t>I’m standing on the promises of God.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Standing on the promises that cannot fail,</a:t>
            </a:r>
          </a:p>
          <a:p>
            <a:r>
              <a:rPr lang="en-US" sz="3600" b="1" dirty="0" smtClean="0"/>
              <a:t>When the howling storms of doubt </a:t>
            </a:r>
            <a:r>
              <a:rPr lang="en-US" sz="3600" b="1" smtClean="0"/>
              <a:t>and </a:t>
            </a:r>
            <a:r>
              <a:rPr lang="en-US" sz="3600" b="1" smtClean="0"/>
              <a:t>fear assail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By the living Word of God I shall prevail,</a:t>
            </a:r>
          </a:p>
          <a:p>
            <a:r>
              <a:rPr lang="en-US" sz="3600" b="1" dirty="0" smtClean="0"/>
              <a:t>Standing on the promises of God.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Standing on the promises I now can see</a:t>
            </a:r>
          </a:p>
          <a:p>
            <a:r>
              <a:rPr lang="en-US" sz="3600" b="1" dirty="0" smtClean="0"/>
              <a:t>Perfect, present cleansing in the blood for me;</a:t>
            </a:r>
          </a:p>
          <a:p>
            <a:r>
              <a:rPr lang="en-US" sz="3600" b="1" dirty="0" smtClean="0"/>
              <a:t>Standing in the liberty where Christ makes free,</a:t>
            </a:r>
          </a:p>
          <a:p>
            <a:r>
              <a:rPr lang="en-US" sz="3600" b="1" dirty="0" smtClean="0"/>
              <a:t>Standing on the promises of God.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Standing on the promises of Christ the Lord,</a:t>
            </a:r>
          </a:p>
          <a:p>
            <a:r>
              <a:rPr lang="en-US" sz="3600" b="1" dirty="0" smtClean="0"/>
              <a:t>Bound to Him eternally by love’s strong cord,</a:t>
            </a:r>
          </a:p>
          <a:p>
            <a:r>
              <a:rPr lang="en-US" sz="3600" b="1" dirty="0" smtClean="0"/>
              <a:t>Overcoming daily with the Spirit’s sword,</a:t>
            </a:r>
          </a:p>
          <a:p>
            <a:r>
              <a:rPr lang="en-US" sz="3600" b="1" dirty="0" smtClean="0"/>
              <a:t>Standing on the promises of God.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Standing on the promises I cannot fall,</a:t>
            </a:r>
          </a:p>
          <a:p>
            <a:r>
              <a:rPr lang="en-US" sz="3600" b="1" dirty="0" err="1" smtClean="0"/>
              <a:t>List’ning</a:t>
            </a:r>
            <a:r>
              <a:rPr lang="en-US" sz="3600" b="1" dirty="0" smtClean="0"/>
              <a:t> every moment to the Spirit’s call,</a:t>
            </a:r>
          </a:p>
          <a:p>
            <a:r>
              <a:rPr lang="en-US" sz="3600" b="1" dirty="0" smtClean="0"/>
              <a:t>Resting in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as my all in all,</a:t>
            </a:r>
          </a:p>
          <a:p>
            <a:r>
              <a:rPr lang="en-US" sz="3600" b="1" dirty="0" smtClean="0"/>
              <a:t>Standing on the promises of God.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1976</TotalTime>
  <Words>201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33</cp:revision>
  <dcterms:created xsi:type="dcterms:W3CDTF">2010-08-26T04:29:37Z</dcterms:created>
  <dcterms:modified xsi:type="dcterms:W3CDTF">2011-02-06T05:31:25Z</dcterms:modified>
</cp:coreProperties>
</file>