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66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Oh I love to hear His voice,</a:t>
            </a:r>
          </a:p>
          <a:p>
            <a:r>
              <a:rPr lang="en-GB" sz="3600" b="1" dirty="0" smtClean="0"/>
              <a:t>Saying you belong to me.</a:t>
            </a:r>
          </a:p>
          <a:p>
            <a:r>
              <a:rPr lang="en-GB" sz="3600" b="1" dirty="0" smtClean="0"/>
              <a:t>You are not your own,</a:t>
            </a:r>
          </a:p>
          <a:p>
            <a:r>
              <a:rPr lang="en-GB" sz="3600" b="1" dirty="0" smtClean="0"/>
              <a:t>With a price you’re bought,</a:t>
            </a:r>
          </a:p>
          <a:p>
            <a:r>
              <a:rPr lang="en-GB" sz="3600" b="1" dirty="0" smtClean="0"/>
              <a:t>And you’re mine eternally.</a:t>
            </a:r>
          </a:p>
          <a:p>
            <a:r>
              <a:rPr lang="en-GB" sz="3600" b="1" dirty="0" smtClean="0"/>
              <a:t>And I love to hear Him say.</a:t>
            </a:r>
          </a:p>
          <a:p>
            <a:r>
              <a:rPr lang="en-GB" sz="3600" b="1" dirty="0" smtClean="0"/>
              <a:t>I have saved you by My grace,</a:t>
            </a:r>
          </a:p>
          <a:p>
            <a:r>
              <a:rPr lang="en-GB" sz="3600" b="1" dirty="0" smtClean="0"/>
              <a:t>And when I get to Glory,</a:t>
            </a:r>
          </a:p>
          <a:p>
            <a:r>
              <a:rPr lang="en-GB" sz="3600" b="1" dirty="0" smtClean="0"/>
              <a:t>It will then be grander still,</a:t>
            </a:r>
          </a:p>
          <a:p>
            <a:r>
              <a:rPr lang="en-GB" sz="3600" b="1" dirty="0" smtClean="0"/>
              <a:t>For I shall see His face.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3048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OH I LOVE TO HEAR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2030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104</cp:revision>
  <dcterms:created xsi:type="dcterms:W3CDTF">2010-08-26T04:29:37Z</dcterms:created>
  <dcterms:modified xsi:type="dcterms:W3CDTF">2010-10-15T12:36:34Z</dcterms:modified>
</cp:coreProperties>
</file>