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On that resurrection morning</a:t>
            </a:r>
          </a:p>
          <a:p>
            <a:r>
              <a:rPr lang="en-US" sz="3600" b="1" dirty="0" smtClean="0"/>
              <a:t>When the dead in Christ shall rise,</a:t>
            </a:r>
          </a:p>
          <a:p>
            <a:r>
              <a:rPr lang="en-US" sz="3600" b="1" dirty="0" smtClean="0"/>
              <a:t>We’ll have a new body,</a:t>
            </a:r>
          </a:p>
          <a:p>
            <a:r>
              <a:rPr lang="en-US" sz="3600" b="1" dirty="0" smtClean="0"/>
              <a:t>Praise the Lord we’ll have a new life,</a:t>
            </a:r>
          </a:p>
          <a:p>
            <a:r>
              <a:rPr lang="en-US" sz="3600" b="1" dirty="0" smtClean="0"/>
              <a:t>With the Saints we shall gather</a:t>
            </a:r>
          </a:p>
          <a:p>
            <a:r>
              <a:rPr lang="en-US" sz="3600" b="1" dirty="0" smtClean="0"/>
              <a:t>Over on the other shore</a:t>
            </a:r>
          </a:p>
          <a:p>
            <a:r>
              <a:rPr lang="en-US" sz="3600" b="1" dirty="0" smtClean="0"/>
              <a:t>We’ll have a new body,</a:t>
            </a:r>
          </a:p>
          <a:p>
            <a:r>
              <a:rPr lang="en-US" sz="3600" b="1" dirty="0" smtClean="0"/>
              <a:t>Praise the Lord, we’ll have a new life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RESSURECTION MORNING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By </a:t>
            </a:r>
            <a:r>
              <a:rPr lang="en-US" sz="3600" b="1" dirty="0" smtClean="0"/>
              <a:t>and by when the morning comes,</a:t>
            </a:r>
          </a:p>
          <a:p>
            <a:r>
              <a:rPr lang="en-US" sz="3600" b="1" dirty="0" smtClean="0"/>
              <a:t>When all the saints of God are gathered</a:t>
            </a:r>
          </a:p>
          <a:p>
            <a:r>
              <a:rPr lang="en-US" sz="3600" b="1" dirty="0" smtClean="0"/>
              <a:t>home,</a:t>
            </a:r>
          </a:p>
          <a:p>
            <a:r>
              <a:rPr lang="en-US" sz="3600" b="1" dirty="0" smtClean="0"/>
              <a:t>We will tell the story how we overcome,</a:t>
            </a:r>
          </a:p>
          <a:p>
            <a:r>
              <a:rPr lang="en-US" sz="3600" b="1" dirty="0" smtClean="0"/>
              <a:t>And we’ll understanding it better by and</a:t>
            </a:r>
          </a:p>
          <a:p>
            <a:r>
              <a:rPr lang="en-US" sz="3600" b="1" dirty="0" smtClean="0"/>
              <a:t>by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wandered so aimless, life filled with sin,</a:t>
            </a:r>
          </a:p>
          <a:p>
            <a:r>
              <a:rPr lang="en-US" sz="3600" b="1" dirty="0" smtClean="0"/>
              <a:t>I wouldn’t let my dear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in,</a:t>
            </a:r>
          </a:p>
          <a:p>
            <a:r>
              <a:rPr lang="en-US" sz="3600" b="1" dirty="0" smtClean="0"/>
              <a:t>But then Jesus came like a stranger in the</a:t>
            </a:r>
          </a:p>
          <a:p>
            <a:r>
              <a:rPr lang="en-US" sz="3600" b="1" dirty="0" smtClean="0"/>
              <a:t>night,</a:t>
            </a:r>
          </a:p>
          <a:p>
            <a:r>
              <a:rPr lang="en-US" sz="3600" b="1" dirty="0" smtClean="0"/>
              <a:t>Praise the Lord, I saw the light,</a:t>
            </a:r>
          </a:p>
          <a:p>
            <a:r>
              <a:rPr lang="en-US" sz="3600" b="1" dirty="0" smtClean="0"/>
              <a:t>I saw the light, I saw the light,</a:t>
            </a:r>
          </a:p>
          <a:p>
            <a:r>
              <a:rPr lang="en-US" sz="3600" b="1" dirty="0" smtClean="0"/>
              <a:t>No more in darkness, no more in night</a:t>
            </a:r>
          </a:p>
          <a:p>
            <a:r>
              <a:rPr lang="en-US" sz="3600" b="1" dirty="0" smtClean="0"/>
              <a:t>Now I’m so happy, sorrow, aside,</a:t>
            </a:r>
          </a:p>
          <a:p>
            <a:r>
              <a:rPr lang="en-US" sz="3600" b="1" dirty="0" smtClean="0"/>
              <a:t>Praise the Lord, I saw the Light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Some glad morning when this life is o’er</a:t>
            </a:r>
          </a:p>
          <a:p>
            <a:r>
              <a:rPr lang="en-US" sz="3600" b="1" dirty="0" smtClean="0"/>
              <a:t>I’ll fly away,</a:t>
            </a:r>
          </a:p>
          <a:p>
            <a:r>
              <a:rPr lang="en-US" sz="3600" b="1" dirty="0" smtClean="0"/>
              <a:t>To a home on God’s celestial shore,</a:t>
            </a:r>
          </a:p>
          <a:p>
            <a:r>
              <a:rPr lang="en-US" sz="3600" b="1" dirty="0" smtClean="0"/>
              <a:t>I’ll fly away,</a:t>
            </a:r>
          </a:p>
          <a:p>
            <a:r>
              <a:rPr lang="en-US" sz="3600" b="1" dirty="0" smtClean="0"/>
              <a:t>I’ll fly away, O glory, I’ll fly away,</a:t>
            </a:r>
          </a:p>
          <a:p>
            <a:r>
              <a:rPr lang="en-US" sz="3600" b="1" dirty="0" smtClean="0"/>
              <a:t>When I die Hallelujah, by and by,</a:t>
            </a:r>
          </a:p>
          <a:p>
            <a:r>
              <a:rPr lang="en-US" sz="3600" b="1" dirty="0" smtClean="0"/>
              <a:t>I’ll fly away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the sweet by and by,</a:t>
            </a:r>
          </a:p>
          <a:p>
            <a:r>
              <a:rPr lang="en-US" sz="3600" b="1" dirty="0" smtClean="0"/>
              <a:t>We shall meet on the beautiful shore;</a:t>
            </a:r>
          </a:p>
          <a:p>
            <a:r>
              <a:rPr lang="en-US" sz="3600" b="1" dirty="0" smtClean="0"/>
              <a:t>I'm on my way, to </a:t>
            </a:r>
            <a:r>
              <a:rPr lang="en-US" sz="3600" b="1" dirty="0" err="1" smtClean="0"/>
              <a:t>Canna's</a:t>
            </a:r>
            <a:r>
              <a:rPr lang="en-US" sz="3600" b="1" dirty="0" smtClean="0"/>
              <a:t> land</a:t>
            </a:r>
          </a:p>
          <a:p>
            <a:r>
              <a:rPr lang="en-US" sz="3600" b="1" dirty="0" smtClean="0"/>
              <a:t>We have a-new body praise the Lord</a:t>
            </a:r>
          </a:p>
          <a:p>
            <a:r>
              <a:rPr lang="en-US" sz="3600" b="1" dirty="0" smtClean="0"/>
              <a:t>We have a new life. (Have a-new life)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5560</TotalTime>
  <Words>256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171</cp:revision>
  <dcterms:created xsi:type="dcterms:W3CDTF">2010-08-26T04:29:37Z</dcterms:created>
  <dcterms:modified xsi:type="dcterms:W3CDTF">2010-09-04T16:40:37Z</dcterms:modified>
</cp:coreProperties>
</file>