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100" b="1" dirty="0" smtClean="0"/>
              <a:t>Therefore the redeemed of the Lord shall return,</a:t>
            </a:r>
          </a:p>
          <a:p>
            <a:r>
              <a:rPr lang="en-GB" sz="3100" b="1" dirty="0" smtClean="0"/>
              <a:t>And come with singing unto Zion;</a:t>
            </a:r>
          </a:p>
          <a:p>
            <a:r>
              <a:rPr lang="en-GB" sz="3100" b="1" dirty="0" smtClean="0"/>
              <a:t>And everlasting joy shall be upon their head;</a:t>
            </a:r>
          </a:p>
          <a:p>
            <a:r>
              <a:rPr lang="en-GB" sz="3100" b="1" dirty="0" smtClean="0"/>
              <a:t>Therefore the redeemed of the Lord shall return,</a:t>
            </a:r>
          </a:p>
          <a:p>
            <a:r>
              <a:rPr lang="en-GB" sz="3100" b="1" dirty="0" smtClean="0"/>
              <a:t>And come with singing unto Zion:</a:t>
            </a:r>
          </a:p>
          <a:p>
            <a:r>
              <a:rPr lang="en-GB" sz="3100" b="1" dirty="0" smtClean="0"/>
              <a:t>And everlasting joy shall be upon their head.</a:t>
            </a:r>
          </a:p>
          <a:p>
            <a:r>
              <a:rPr lang="en-GB" sz="3100" b="1" dirty="0" smtClean="0"/>
              <a:t>They shall obtain gladness and joy;</a:t>
            </a:r>
          </a:p>
          <a:p>
            <a:r>
              <a:rPr lang="en-GB" sz="3100" b="1" dirty="0" smtClean="0"/>
              <a:t>And sorrow and mourning shall flee away.</a:t>
            </a:r>
          </a:p>
          <a:p>
            <a:r>
              <a:rPr lang="en-GB" sz="3100" b="1" dirty="0" smtClean="0"/>
              <a:t>Therefore the redeemed of the Lord shall return,</a:t>
            </a:r>
          </a:p>
          <a:p>
            <a:r>
              <a:rPr lang="en-GB" sz="3100" b="1" dirty="0" smtClean="0"/>
              <a:t>And come with singing unto Zion;</a:t>
            </a:r>
          </a:p>
          <a:p>
            <a:r>
              <a:rPr lang="en-GB" sz="3100" b="1" dirty="0" smtClean="0"/>
              <a:t>And everlasting joy shall be upon their head.</a:t>
            </a:r>
            <a:endParaRPr lang="en-US" sz="31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3048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ISAIAH 51:11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2033</TotalTime>
  <Words>93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105</cp:revision>
  <dcterms:created xsi:type="dcterms:W3CDTF">2010-08-26T04:29:37Z</dcterms:created>
  <dcterms:modified xsi:type="dcterms:W3CDTF">2010-10-15T12:39:48Z</dcterms:modified>
</cp:coreProperties>
</file>