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10/15/2010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remember when my burdens rolled away,</a:t>
            </a:r>
          </a:p>
          <a:p>
            <a:r>
              <a:rPr lang="en-GB" sz="3600" b="1" dirty="0" smtClean="0"/>
              <a:t>I had carried them for years, night and day</a:t>
            </a:r>
          </a:p>
          <a:p>
            <a:r>
              <a:rPr lang="en-GB" sz="3600" b="1" dirty="0" smtClean="0"/>
              <a:t>When I sought the blessed Lord,</a:t>
            </a:r>
          </a:p>
          <a:p>
            <a:r>
              <a:rPr lang="en-GB" sz="3600" b="1" dirty="0" smtClean="0"/>
              <a:t>And I took Him at His word,</a:t>
            </a:r>
          </a:p>
          <a:p>
            <a:r>
              <a:rPr lang="en-GB" sz="3600" b="1" dirty="0" smtClean="0"/>
              <a:t>Then at once all my burdens rolled away.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3048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MY BURDENS ROLLED AWAY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Rolled away, rolled away,</a:t>
            </a:r>
          </a:p>
          <a:p>
            <a:r>
              <a:rPr lang="en-GB" sz="3600" b="1" dirty="0" smtClean="0"/>
              <a:t>I am happy since my burdens rolled away,</a:t>
            </a:r>
          </a:p>
          <a:p>
            <a:r>
              <a:rPr lang="en-GB" sz="3600" b="1" dirty="0" smtClean="0"/>
              <a:t>Rolled away, rolled away,</a:t>
            </a:r>
          </a:p>
          <a:p>
            <a:r>
              <a:rPr lang="en-GB" sz="3600" b="1" dirty="0" smtClean="0"/>
              <a:t>I am happy since my burdens rolled away.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remember when my burdens rolled away,</a:t>
            </a:r>
          </a:p>
          <a:p>
            <a:r>
              <a:rPr lang="en-GB" sz="3600" b="1" dirty="0" smtClean="0"/>
              <a:t>That I feared would never leave night or day</a:t>
            </a:r>
          </a:p>
          <a:p>
            <a:r>
              <a:rPr lang="en-GB" sz="3600" b="1" dirty="0" smtClean="0"/>
              <a:t>Jesus showed to me the loss, so I left them at </a:t>
            </a:r>
            <a:r>
              <a:rPr lang="en-GB" sz="3600" b="1" dirty="0" smtClean="0"/>
              <a:t>the  cross</a:t>
            </a:r>
            <a:r>
              <a:rPr lang="en-GB" sz="3600" b="1" dirty="0" smtClean="0"/>
              <a:t>,</a:t>
            </a:r>
          </a:p>
          <a:p>
            <a:r>
              <a:rPr lang="en-GB" sz="3600" b="1" dirty="0" smtClean="0"/>
              <a:t>I was glad when my burdens rolled away.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remember when my burdens rolled away,</a:t>
            </a:r>
          </a:p>
          <a:p>
            <a:r>
              <a:rPr lang="en-GB" sz="3600" b="1" dirty="0" smtClean="0"/>
              <a:t>That had hindered me for years, night and day</a:t>
            </a:r>
          </a:p>
          <a:p>
            <a:r>
              <a:rPr lang="en-GB" sz="3600" b="1" dirty="0" smtClean="0"/>
              <a:t>As I sought the throne of grace, just a glimpse </a:t>
            </a:r>
            <a:r>
              <a:rPr lang="en-GB" sz="3600" b="1" dirty="0" smtClean="0"/>
              <a:t>of Jesus</a:t>
            </a:r>
            <a:r>
              <a:rPr lang="en-GB" sz="3600" b="1" dirty="0" smtClean="0"/>
              <a:t>’ face,</a:t>
            </a:r>
          </a:p>
          <a:p>
            <a:r>
              <a:rPr lang="en-GB" sz="3600" b="1" dirty="0" smtClean="0"/>
              <a:t>And I knew that my burdens could not stay.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am singing since my burdens rolled away,</a:t>
            </a:r>
          </a:p>
          <a:p>
            <a:r>
              <a:rPr lang="en-GB" sz="3600" b="1" dirty="0" smtClean="0"/>
              <a:t>There’s a song within my heart night and day</a:t>
            </a:r>
          </a:p>
          <a:p>
            <a:r>
              <a:rPr lang="en-GB" sz="3600" b="1" dirty="0" smtClean="0"/>
              <a:t>I am living for my King, and with joy I shout </a:t>
            </a:r>
            <a:r>
              <a:rPr lang="en-GB" sz="3600" b="1" dirty="0" smtClean="0"/>
              <a:t>and sing</a:t>
            </a:r>
            <a:r>
              <a:rPr lang="en-GB" sz="3600" b="1" dirty="0" smtClean="0"/>
              <a:t>,</a:t>
            </a:r>
          </a:p>
          <a:p>
            <a:r>
              <a:rPr lang="en-GB" sz="3600" b="1" dirty="0" smtClean="0"/>
              <a:t>Hallelujah! All my burdens rolled away.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2038</TotalTime>
  <Words>208</Words>
  <Application>Microsoft Office PowerPoint</Application>
  <PresentationFormat>On-screen Show (4:3)</PresentationFormat>
  <Paragraphs>28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107</cp:revision>
  <dcterms:created xsi:type="dcterms:W3CDTF">2010-08-26T04:29:37Z</dcterms:created>
  <dcterms:modified xsi:type="dcterms:W3CDTF">2010-10-15T12:44:29Z</dcterms:modified>
</cp:coreProperties>
</file>