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Born, born, born again</a:t>
            </a:r>
          </a:p>
          <a:p>
            <a:r>
              <a:rPr lang="en-GB" sz="3600" b="1" dirty="0" smtClean="0"/>
              <a:t>Thank God I’m born again,</a:t>
            </a:r>
          </a:p>
          <a:p>
            <a:r>
              <a:rPr lang="en-GB" sz="3600" b="1" dirty="0" smtClean="0"/>
              <a:t>Born, born, born again,</a:t>
            </a:r>
          </a:p>
          <a:p>
            <a:r>
              <a:rPr lang="en-GB" sz="3600" b="1" dirty="0" smtClean="0"/>
              <a:t>Thank God I’m born again,</a:t>
            </a:r>
          </a:p>
          <a:p>
            <a:r>
              <a:rPr lang="en-GB" sz="3600" b="1" dirty="0" smtClean="0"/>
              <a:t>Born of the water</a:t>
            </a:r>
          </a:p>
          <a:p>
            <a:r>
              <a:rPr lang="en-GB" sz="3600" b="1" dirty="0" smtClean="0"/>
              <a:t>And the Spirit and the blood</a:t>
            </a:r>
          </a:p>
          <a:p>
            <a:r>
              <a:rPr lang="en-GB" sz="3600" b="1" dirty="0" smtClean="0"/>
              <a:t>Thank God I’m born again,</a:t>
            </a:r>
          </a:p>
          <a:p>
            <a:r>
              <a:rPr lang="en-GB" sz="3600" b="1" dirty="0" smtClean="0"/>
              <a:t>Born of the water</a:t>
            </a:r>
          </a:p>
          <a:p>
            <a:r>
              <a:rPr lang="en-GB" sz="3600" b="1" dirty="0" smtClean="0"/>
              <a:t>And the Spirit and the blood</a:t>
            </a:r>
          </a:p>
          <a:p>
            <a:r>
              <a:rPr lang="en-GB" sz="3600" b="1" dirty="0" smtClean="0"/>
              <a:t>Thank God I’m born again.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3048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BORN, BORN, BORN AGAIN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2040</TotalTime>
  <Words>64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109</cp:revision>
  <dcterms:created xsi:type="dcterms:W3CDTF">2010-08-26T04:29:37Z</dcterms:created>
  <dcterms:modified xsi:type="dcterms:W3CDTF">2010-10-15T12:46:12Z</dcterms:modified>
</cp:coreProperties>
</file>