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33" d="100"/>
          <a:sy n="33" d="100"/>
        </p:scale>
        <p:origin x="1074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6220" y="990599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To God be the glory, great things He hath done,</a:t>
            </a:r>
          </a:p>
          <a:p>
            <a:r>
              <a:rPr lang="en-US" sz="4400" b="1" dirty="0" smtClean="0"/>
              <a:t>So loved He the world that He gave us His Son,</a:t>
            </a:r>
          </a:p>
          <a:p>
            <a:r>
              <a:rPr lang="en-US" sz="4400" b="1" dirty="0" smtClean="0"/>
              <a:t>Who yielded His life an atonement for sin</a:t>
            </a:r>
          </a:p>
          <a:p>
            <a:r>
              <a:rPr lang="en-US" sz="4400" b="1" dirty="0" smtClean="0"/>
              <a:t>And opened the life Gate that all may go in.</a:t>
            </a:r>
          </a:p>
        </p:txBody>
      </p:sp>
      <p:sp>
        <p:nvSpPr>
          <p:cNvPr id="9" name="Rectangle 8"/>
          <p:cNvSpPr/>
          <p:nvPr/>
        </p:nvSpPr>
        <p:spPr>
          <a:xfrm>
            <a:off x="-609600" y="245207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TO GOD BE THE GLORY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88814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Praise the Lord, praise the Lord,</a:t>
            </a:r>
          </a:p>
          <a:p>
            <a:r>
              <a:rPr lang="en-US" sz="4400" b="1" dirty="0" smtClean="0"/>
              <a:t>Let the earth hear His voice!</a:t>
            </a:r>
          </a:p>
          <a:p>
            <a:r>
              <a:rPr lang="en-US" sz="4400" b="1" dirty="0" smtClean="0"/>
              <a:t>Praise the Lord, praise the Lord,</a:t>
            </a:r>
          </a:p>
          <a:p>
            <a:r>
              <a:rPr lang="en-US" sz="4400" b="1" dirty="0" smtClean="0"/>
              <a:t>Let the people rejoice!</a:t>
            </a:r>
          </a:p>
          <a:p>
            <a:r>
              <a:rPr lang="en-US" sz="4400" b="1" dirty="0" smtClean="0"/>
              <a:t>O come to the father, through Jesus the Son,</a:t>
            </a:r>
          </a:p>
          <a:p>
            <a:r>
              <a:rPr lang="en-US" sz="4400" b="1" dirty="0" smtClean="0"/>
              <a:t>And give Him the glory</a:t>
            </a:r>
            <a:r>
              <a:rPr lang="en-US" sz="4400" b="1" smtClean="0"/>
              <a:t>, </a:t>
            </a:r>
            <a:endParaRPr lang="en-US" sz="4400" b="1" smtClean="0"/>
          </a:p>
          <a:p>
            <a:r>
              <a:rPr lang="en-US" sz="4400" b="1" smtClean="0"/>
              <a:t>great </a:t>
            </a:r>
            <a:r>
              <a:rPr lang="en-US" sz="4400" b="1" dirty="0" smtClean="0"/>
              <a:t>things He hath done.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7640" y="974386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 perfect redemption, the purchase of blood,</a:t>
            </a:r>
          </a:p>
          <a:p>
            <a:r>
              <a:rPr lang="en-US" sz="4400" b="1" dirty="0" smtClean="0"/>
              <a:t>To every believer the promise of God;</a:t>
            </a:r>
          </a:p>
          <a:p>
            <a:r>
              <a:rPr lang="en-US" sz="4400" b="1" dirty="0" smtClean="0"/>
              <a:t>The vilest offender who truly believes,</a:t>
            </a:r>
          </a:p>
          <a:p>
            <a:r>
              <a:rPr lang="en-US" sz="4400" b="1" dirty="0" smtClean="0"/>
              <a:t>That moment from Jesus a pardon receives.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Great things He hath taught us, great things He hath done,</a:t>
            </a:r>
          </a:p>
          <a:p>
            <a:r>
              <a:rPr lang="en-US" sz="4400" b="1" dirty="0" smtClean="0"/>
              <a:t>And great our rejoicing through Jesus the Son;</a:t>
            </a:r>
          </a:p>
          <a:p>
            <a:r>
              <a:rPr lang="en-US" sz="4400" b="1" dirty="0" smtClean="0"/>
              <a:t>But purer, and higher, and greater will be</a:t>
            </a:r>
          </a:p>
          <a:p>
            <a:r>
              <a:rPr lang="en-US" sz="4400" b="1" dirty="0" smtClean="0"/>
              <a:t>Our wonder, our transport when Jesus We see.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5577</TotalTime>
  <Words>174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178</cp:revision>
  <dcterms:created xsi:type="dcterms:W3CDTF">2010-08-26T04:29:37Z</dcterms:created>
  <dcterms:modified xsi:type="dcterms:W3CDTF">2019-07-07T10:29:54Z</dcterms:modified>
</cp:coreProperties>
</file>