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48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pPr/>
              <a:t>10/15/2010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295400" y="457200"/>
            <a:ext cx="94488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000" b="1" dirty="0" smtClean="0"/>
              <a:t>If you know the Lord,</a:t>
            </a:r>
          </a:p>
          <a:p>
            <a:r>
              <a:rPr lang="en-GB" sz="3000" b="1" dirty="0" smtClean="0"/>
              <a:t>You’ll need nobody else.</a:t>
            </a:r>
          </a:p>
          <a:p>
            <a:r>
              <a:rPr lang="en-GB" sz="3000" b="1" dirty="0" smtClean="0"/>
              <a:t>To see you through,</a:t>
            </a:r>
          </a:p>
          <a:p>
            <a:r>
              <a:rPr lang="en-GB" sz="3000" b="1" dirty="0" smtClean="0"/>
              <a:t>The darkest night;</a:t>
            </a:r>
          </a:p>
          <a:p>
            <a:r>
              <a:rPr lang="en-GB" sz="3000" b="1" dirty="0" smtClean="0"/>
              <a:t>You can walk alone;</a:t>
            </a:r>
          </a:p>
          <a:p>
            <a:r>
              <a:rPr lang="en-GB" sz="3000" b="1" dirty="0" smtClean="0"/>
              <a:t>You’ll only need the Lord;</a:t>
            </a:r>
          </a:p>
          <a:p>
            <a:r>
              <a:rPr lang="en-GB" sz="3000" b="1" dirty="0" smtClean="0"/>
              <a:t>To see you on the road that’s right,</a:t>
            </a:r>
          </a:p>
          <a:p>
            <a:r>
              <a:rPr lang="en-GB" sz="3000" b="1" dirty="0" smtClean="0"/>
              <a:t>Take time to pray, every day;</a:t>
            </a:r>
          </a:p>
          <a:p>
            <a:r>
              <a:rPr lang="en-GB" sz="3000" b="1" dirty="0" smtClean="0"/>
              <a:t>And as you’re heading home,</a:t>
            </a:r>
          </a:p>
          <a:p>
            <a:r>
              <a:rPr lang="en-GB" sz="3000" b="1" dirty="0" smtClean="0"/>
              <a:t>He’ll show you the way,</a:t>
            </a:r>
          </a:p>
          <a:p>
            <a:r>
              <a:rPr lang="en-GB" sz="3000" b="1" dirty="0" smtClean="0"/>
              <a:t>If you know the Lord.</a:t>
            </a:r>
          </a:p>
          <a:p>
            <a:r>
              <a:rPr lang="en-GB" sz="3000" b="1" dirty="0" smtClean="0"/>
              <a:t>You’ll need nobody else,</a:t>
            </a:r>
          </a:p>
          <a:p>
            <a:r>
              <a:rPr lang="en-GB" sz="3000" b="1" dirty="0" smtClean="0"/>
              <a:t>You’ll see the light;</a:t>
            </a:r>
          </a:p>
          <a:p>
            <a:r>
              <a:rPr lang="en-GB" sz="3000" b="1" dirty="0" smtClean="0"/>
              <a:t>His wonderful light.</a:t>
            </a:r>
            <a:endParaRPr lang="en-US" sz="30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228600" y="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IF YOU KNOW THE LORD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2068</TotalTime>
  <Words>86</Words>
  <Application>Microsoft Office PowerPoint</Application>
  <PresentationFormat>On-screen Show (4:3)</PresentationFormat>
  <Paragraphs>16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110</cp:revision>
  <dcterms:created xsi:type="dcterms:W3CDTF">2010-08-26T04:29:37Z</dcterms:created>
  <dcterms:modified xsi:type="dcterms:W3CDTF">2010-10-15T13:14:05Z</dcterms:modified>
</cp:coreProperties>
</file>