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71355-78CD-44E5-859B-1832ED15B0EA}" type="datetimeFigureOut">
              <a:rPr lang="en-US" smtClean="0"/>
              <a:pPr/>
              <a:t>10/19/2010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11941-A7D5-4FF3-86F3-29621BD740E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11941-A7D5-4FF3-86F3-29621BD740E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762000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dirty="0" smtClean="0"/>
              <a:t>Things are different now,</a:t>
            </a:r>
          </a:p>
          <a:p>
            <a:r>
              <a:rPr lang="en-US" sz="3300" b="1" dirty="0" smtClean="0"/>
              <a:t>Something happened to me,</a:t>
            </a:r>
          </a:p>
          <a:p>
            <a:r>
              <a:rPr lang="en-US" sz="3300" b="1" dirty="0" smtClean="0"/>
              <a:t>When I gave my heart to Jesus.</a:t>
            </a:r>
          </a:p>
          <a:p>
            <a:r>
              <a:rPr lang="en-US" sz="3300" b="1" dirty="0" smtClean="0"/>
              <a:t>Things are different now,</a:t>
            </a:r>
          </a:p>
          <a:p>
            <a:r>
              <a:rPr lang="en-US" sz="3300" b="1" dirty="0" smtClean="0"/>
              <a:t>I was changed, it must be,</a:t>
            </a:r>
          </a:p>
          <a:p>
            <a:r>
              <a:rPr lang="en-US" sz="3300" b="1" dirty="0" smtClean="0"/>
              <a:t>When I gave my heart to Him</a:t>
            </a:r>
          </a:p>
          <a:p>
            <a:r>
              <a:rPr lang="en-US" sz="3300" b="1" dirty="0" smtClean="0"/>
              <a:t>Things I loved before have passed away</a:t>
            </a:r>
          </a:p>
          <a:p>
            <a:r>
              <a:rPr lang="en-US" sz="3300" b="1" dirty="0" smtClean="0"/>
              <a:t>Things I love far more,</a:t>
            </a:r>
          </a:p>
          <a:p>
            <a:r>
              <a:rPr lang="en-US" sz="3300" b="1" dirty="0" smtClean="0"/>
              <a:t>Have come to stay,</a:t>
            </a:r>
          </a:p>
          <a:p>
            <a:r>
              <a:rPr lang="en-US" sz="3300" b="1" dirty="0" smtClean="0"/>
              <a:t>Things are different now,</a:t>
            </a:r>
          </a:p>
          <a:p>
            <a:r>
              <a:rPr lang="en-US" sz="3300" b="1" dirty="0" smtClean="0"/>
              <a:t>Something happened that day,</a:t>
            </a:r>
          </a:p>
          <a:p>
            <a:r>
              <a:rPr lang="en-US" sz="3300" b="1" dirty="0" smtClean="0"/>
              <a:t>When I gave my heart to Him.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15240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latin typeface="Arial Black" pitchFamily="34" charset="0"/>
                <a:cs typeface="Times New Roman" pitchFamily="18" charset="0"/>
              </a:rPr>
              <a:t>THINGS ARE </a:t>
            </a:r>
            <a:r>
              <a:rPr lang="en-US" sz="3200" b="1" u="sng" dirty="0" smtClean="0">
                <a:latin typeface="Arial Black" pitchFamily="34" charset="0"/>
                <a:cs typeface="Times New Roman" pitchFamily="18" charset="0"/>
              </a:rPr>
              <a:t>DIFFERENT </a:t>
            </a:r>
            <a:r>
              <a:rPr lang="en-US" sz="3200" b="1" u="sng" dirty="0" smtClean="0">
                <a:latin typeface="Arial Black" pitchFamily="34" charset="0"/>
                <a:cs typeface="Times New Roman" pitchFamily="18" charset="0"/>
              </a:rPr>
              <a:t>NOW</a:t>
            </a:r>
            <a:endParaRPr lang="nn-NO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5769</TotalTime>
  <Words>79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166</cp:revision>
  <dcterms:created xsi:type="dcterms:W3CDTF">2010-08-26T04:29:37Z</dcterms:created>
  <dcterms:modified xsi:type="dcterms:W3CDTF">2010-10-19T06:27:45Z</dcterms:modified>
</cp:coreProperties>
</file>