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I think of the goodness of Jesus,</a:t>
            </a:r>
          </a:p>
          <a:p>
            <a:r>
              <a:rPr lang="en-GB" sz="3600" b="1" dirty="0" smtClean="0"/>
              <a:t>And all He has done for me.</a:t>
            </a:r>
          </a:p>
          <a:p>
            <a:r>
              <a:rPr lang="en-GB" sz="3600" b="1" dirty="0" smtClean="0"/>
              <a:t>Then my soul cries out, “Hallelujah,</a:t>
            </a:r>
          </a:p>
          <a:p>
            <a:r>
              <a:rPr lang="en-GB" sz="3600" b="1" dirty="0" smtClean="0"/>
              <a:t>Praise God for saving me”.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 GOODNESS OF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2074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112</cp:revision>
  <dcterms:created xsi:type="dcterms:W3CDTF">2010-08-26T04:29:37Z</dcterms:created>
  <dcterms:modified xsi:type="dcterms:W3CDTF">2010-10-15T13:19:59Z</dcterms:modified>
</cp:coreProperties>
</file>