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311289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32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WE’LL UNDERSTAND BY AND BY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We </a:t>
            </a:r>
            <a:r>
              <a:rPr lang="en-US" sz="3600" b="1" dirty="0"/>
              <a:t>are often tossed and driven on the </a:t>
            </a:r>
            <a:r>
              <a:rPr lang="en-US" sz="3600" b="1" dirty="0" smtClean="0"/>
              <a:t>restless sea </a:t>
            </a:r>
            <a:r>
              <a:rPr lang="en-US" sz="3600" b="1" dirty="0"/>
              <a:t>of time,</a:t>
            </a:r>
          </a:p>
          <a:p>
            <a:r>
              <a:rPr lang="en-US" sz="3600" b="1" dirty="0"/>
              <a:t>Somber skies and howling tempests oft </a:t>
            </a:r>
            <a:r>
              <a:rPr lang="en-US" sz="3600" b="1" dirty="0" smtClean="0"/>
              <a:t>succeed a </a:t>
            </a:r>
            <a:r>
              <a:rPr lang="en-US" sz="3600" b="1" dirty="0"/>
              <a:t>bright sunshine;</a:t>
            </a:r>
          </a:p>
          <a:p>
            <a:r>
              <a:rPr lang="en-US" sz="3600" b="1" dirty="0"/>
              <a:t>In the land of perfect day, when the mists </a:t>
            </a:r>
            <a:r>
              <a:rPr lang="en-US" sz="3600" b="1" dirty="0" smtClean="0"/>
              <a:t>have rolled </a:t>
            </a:r>
            <a:r>
              <a:rPr lang="en-US" sz="3600" b="1" dirty="0"/>
              <a:t>away,</a:t>
            </a:r>
          </a:p>
          <a:p>
            <a:r>
              <a:rPr lang="en-US" sz="3600" b="1" dirty="0"/>
              <a:t>We will understand it better by and by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By and by when the morning comes,</a:t>
            </a:r>
          </a:p>
          <a:p>
            <a:r>
              <a:rPr lang="en-US" sz="3600" b="1" dirty="0" smtClean="0"/>
              <a:t>When all the saints of God are gathered home,</a:t>
            </a:r>
          </a:p>
          <a:p>
            <a:r>
              <a:rPr lang="en-US" sz="3600" b="1" dirty="0" smtClean="0"/>
              <a:t>We will tell the story how we overcome,</a:t>
            </a:r>
          </a:p>
          <a:p>
            <a:r>
              <a:rPr lang="en-US" sz="3600" b="1" dirty="0" smtClean="0"/>
              <a:t>For we’ll understand it better by and 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are often destitute of the things that life demands,</a:t>
            </a:r>
          </a:p>
          <a:p>
            <a:r>
              <a:rPr lang="en-US" sz="3600" b="1" dirty="0" smtClean="0"/>
              <a:t>Want of food and want of shelter, thirsty hills and barren lands;</a:t>
            </a:r>
          </a:p>
          <a:p>
            <a:r>
              <a:rPr lang="en-US" sz="3600" b="1" dirty="0" smtClean="0"/>
              <a:t>But we’re trusting in the Lord, and according to His Word,</a:t>
            </a:r>
          </a:p>
          <a:p>
            <a:r>
              <a:rPr lang="en-US" sz="3600" b="1" dirty="0" smtClean="0"/>
              <a:t>We will understand it better by and 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Trials dark on every hand, and we cannot understand,</a:t>
            </a:r>
          </a:p>
          <a:p>
            <a:r>
              <a:rPr lang="en-US" sz="3600" b="1" dirty="0" smtClean="0"/>
              <a:t>All the ways that God would lead us to that blessed promised Land;</a:t>
            </a:r>
          </a:p>
          <a:p>
            <a:r>
              <a:rPr lang="en-US" sz="3600" b="1" dirty="0" smtClean="0"/>
              <a:t>But He guides us with His eye and we’ll follow till we die,</a:t>
            </a:r>
          </a:p>
          <a:p>
            <a:r>
              <a:rPr lang="en-US" sz="3600" b="1" dirty="0" smtClean="0"/>
              <a:t>For we’ll understand it better by and 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Temptations, hidden snares often take us unawares,</a:t>
            </a:r>
          </a:p>
          <a:p>
            <a:r>
              <a:rPr lang="en-US" sz="3600" b="1" dirty="0" smtClean="0"/>
              <a:t>And our hearts are made to bleed for many a thoughtless word or deed,</a:t>
            </a:r>
          </a:p>
          <a:p>
            <a:r>
              <a:rPr lang="en-US" sz="3600" b="1" dirty="0" smtClean="0"/>
              <a:t>And we wonder why the test when we try to do our best,</a:t>
            </a:r>
          </a:p>
          <a:p>
            <a:r>
              <a:rPr lang="en-US" sz="3600" b="1" dirty="0" smtClean="0"/>
              <a:t>But we’ll understand it better by and by.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1980</TotalTime>
  <Words>233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34</cp:revision>
  <dcterms:created xsi:type="dcterms:W3CDTF">2010-08-26T04:29:37Z</dcterms:created>
  <dcterms:modified xsi:type="dcterms:W3CDTF">2010-12-15T16:56:24Z</dcterms:modified>
</cp:coreProperties>
</file>