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4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10/15/2010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982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400" b="1" dirty="0" smtClean="0"/>
              <a:t>A merry heart doeth good like a m</a:t>
            </a:r>
            <a:r>
              <a:rPr lang="en-GB" sz="3400" b="1" dirty="0" smtClean="0"/>
              <a:t>edicine</a:t>
            </a:r>
            <a:endParaRPr lang="en-GB" sz="3400" b="1" dirty="0" smtClean="0"/>
          </a:p>
          <a:p>
            <a:r>
              <a:rPr lang="en-GB" sz="3600" b="1" dirty="0" smtClean="0"/>
              <a:t>Like a medicine is a merry heart</a:t>
            </a:r>
          </a:p>
          <a:p>
            <a:r>
              <a:rPr lang="en-GB" sz="3600" b="1" dirty="0" smtClean="0"/>
              <a:t>A broken spirit </a:t>
            </a:r>
            <a:r>
              <a:rPr lang="en-GB" sz="3600" b="1" dirty="0" err="1" smtClean="0"/>
              <a:t>drieth</a:t>
            </a:r>
            <a:r>
              <a:rPr lang="en-GB" sz="3600" b="1" dirty="0" smtClean="0"/>
              <a:t> the bones, but</a:t>
            </a:r>
          </a:p>
          <a:p>
            <a:r>
              <a:rPr lang="en-GB" sz="3600" b="1" dirty="0" smtClean="0"/>
              <a:t>A merry heart is the joy of the Lord.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204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A MERRY HEART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2079</TotalTime>
  <Words>37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114</cp:revision>
  <dcterms:created xsi:type="dcterms:W3CDTF">2010-08-26T04:29:37Z</dcterms:created>
  <dcterms:modified xsi:type="dcterms:W3CDTF">2010-10-15T13:26:20Z</dcterms:modified>
</cp:coreProperties>
</file>